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705" r:id="rId3"/>
    <p:sldMasterId id="2147483721" r:id="rId4"/>
  </p:sldMasterIdLst>
  <p:notesMasterIdLst>
    <p:notesMasterId r:id="rId19"/>
  </p:notesMasterIdLst>
  <p:handoutMasterIdLst>
    <p:handoutMasterId r:id="rId20"/>
  </p:handoutMasterIdLst>
  <p:sldIdLst>
    <p:sldId id="257" r:id="rId5"/>
    <p:sldId id="348" r:id="rId6"/>
    <p:sldId id="355" r:id="rId7"/>
    <p:sldId id="270" r:id="rId8"/>
    <p:sldId id="356" r:id="rId9"/>
    <p:sldId id="358" r:id="rId10"/>
    <p:sldId id="347" r:id="rId11"/>
    <p:sldId id="359" r:id="rId12"/>
    <p:sldId id="351" r:id="rId13"/>
    <p:sldId id="354" r:id="rId14"/>
    <p:sldId id="349" r:id="rId15"/>
    <p:sldId id="357" r:id="rId16"/>
    <p:sldId id="360" r:id="rId17"/>
    <p:sldId id="258"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841">
          <p15:clr>
            <a:srgbClr val="A4A3A4"/>
          </p15:clr>
        </p15:guide>
        <p15:guide id="4" orient="horz" pos="19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8BEA"/>
    <a:srgbClr val="B96CBE"/>
    <a:srgbClr val="FF2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94021" autoAdjust="0"/>
  </p:normalViewPr>
  <p:slideViewPr>
    <p:cSldViewPr snapToGrid="0">
      <p:cViewPr varScale="1">
        <p:scale>
          <a:sx n="92" d="100"/>
          <a:sy n="92" d="100"/>
        </p:scale>
        <p:origin x="808" y="192"/>
      </p:cViewPr>
      <p:guideLst>
        <p:guide orient="horz" pos="2160"/>
        <p:guide pos="3840"/>
        <p:guide pos="3841"/>
        <p:guide orient="horz" pos="1988"/>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521"/>
    </p:cViewPr>
  </p:sorterViewPr>
  <p:notesViewPr>
    <p:cSldViewPr snapToGrid="0">
      <p:cViewPr varScale="1">
        <p:scale>
          <a:sx n="44" d="100"/>
          <a:sy n="44" d="100"/>
        </p:scale>
        <p:origin x="1547" y="4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0648E9-0916-4956-B025-CAE282ED9C47}" type="datetimeFigureOut">
              <a:rPr lang="zh-CN" altLang="en-US" smtClean="0"/>
              <a:t>15/12/1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326843-F55E-43B0-81DA-434FAE732DB2}" type="slidenum">
              <a:rPr lang="zh-CN" altLang="en-US" smtClean="0"/>
              <a:t>‹#›</a:t>
            </a:fld>
            <a:endParaRPr lang="zh-CN" altLang="en-US"/>
          </a:p>
        </p:txBody>
      </p:sp>
    </p:spTree>
    <p:extLst>
      <p:ext uri="{BB962C8B-B14F-4D97-AF65-F5344CB8AC3E}">
        <p14:creationId xmlns:p14="http://schemas.microsoft.com/office/powerpoint/2010/main" val="117721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77D49-39E1-4E03-B374-7B8AD7F60555}" type="datetimeFigureOut">
              <a:rPr lang="zh-CN" altLang="en-US" smtClean="0"/>
              <a:t>15/12/1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BF47F-8CE3-4B88-BDE2-918453ED9410}" type="slidenum">
              <a:rPr lang="zh-CN" altLang="en-US" smtClean="0"/>
              <a:t>‹#›</a:t>
            </a:fld>
            <a:endParaRPr lang="zh-CN" altLang="en-US"/>
          </a:p>
        </p:txBody>
      </p:sp>
    </p:spTree>
    <p:extLst>
      <p:ext uri="{BB962C8B-B14F-4D97-AF65-F5344CB8AC3E}">
        <p14:creationId xmlns:p14="http://schemas.microsoft.com/office/powerpoint/2010/main" val="429248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369888" y="677863"/>
            <a:ext cx="6096000" cy="34305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Rectangle 3"/>
          <p:cNvSpPr>
            <a:spLocks noGrp="1" noRot="1" noChangeArrowheads="1"/>
          </p:cNvSpPr>
          <p:nvPr>
            <p:ph type="body" idx="1"/>
          </p:nvPr>
        </p:nvSpPr>
        <p:spPr bwMode="auto">
          <a:xfrm>
            <a:off x="676275" y="4335463"/>
            <a:ext cx="5487988"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z="1600" b="0" dirty="0" smtClean="0"/>
              <a:t>CAS is the national academy of china. It supervises</a:t>
            </a:r>
            <a:r>
              <a:rPr lang="en-US" altLang="zh-CN" sz="1600" b="0" baseline="0" dirty="0" smtClean="0"/>
              <a:t> and </a:t>
            </a:r>
            <a:r>
              <a:rPr lang="en-US" altLang="zh-CN" sz="1600" b="0" dirty="0" smtClean="0"/>
              <a:t>supports research activities in a wide variety of disciplines</a:t>
            </a:r>
          </a:p>
          <a:p>
            <a:pPr eaLnBrk="1" hangingPunct="1">
              <a:spcBef>
                <a:spcPct val="0"/>
              </a:spcBef>
            </a:pPr>
            <a:r>
              <a:rPr lang="en-US" altLang="zh-CN" sz="1600" b="0" dirty="0" smtClean="0"/>
              <a:t>The Institute of Computing Technology (hereafter ICT) </a:t>
            </a:r>
            <a:r>
              <a:rPr lang="en-US" altLang="zh-CN" sz="1600" b="0" baseline="0" dirty="0" smtClean="0"/>
              <a:t> </a:t>
            </a:r>
            <a:r>
              <a:rPr lang="en-US" altLang="zh-CN" sz="1600" b="0" dirty="0" smtClean="0"/>
              <a:t>is the first National research institute which specialize in computing science and technology in China. </a:t>
            </a:r>
          </a:p>
          <a:p>
            <a:pPr eaLnBrk="1" hangingPunct="1">
              <a:spcBef>
                <a:spcPct val="0"/>
              </a:spcBef>
            </a:pPr>
            <a:r>
              <a:rPr lang="en-US" altLang="zh-CN" sz="1600" b="0" dirty="0" smtClean="0"/>
              <a:t>The </a:t>
            </a:r>
            <a:r>
              <a:rPr lang="en-US" altLang="zh-CN" sz="1600" b="0" smtClean="0"/>
              <a:t>ICT is </a:t>
            </a:r>
            <a:r>
              <a:rPr lang="en-US" altLang="zh-CN" sz="1600" b="0" dirty="0" smtClean="0"/>
              <a:t>also the place where China’s first general-purpose CPU chip was born (</a:t>
            </a:r>
            <a:r>
              <a:rPr lang="en-US" altLang="zh-CN" sz="1600" b="0" dirty="0" err="1" smtClean="0"/>
              <a:t>Loongson</a:t>
            </a:r>
            <a:r>
              <a:rPr lang="en-US" altLang="zh-CN" sz="1600" b="0" dirty="0" smtClean="0"/>
              <a:t>).</a:t>
            </a:r>
          </a:p>
        </p:txBody>
      </p:sp>
    </p:spTree>
    <p:extLst>
      <p:ext uri="{BB962C8B-B14F-4D97-AF65-F5344CB8AC3E}">
        <p14:creationId xmlns:p14="http://schemas.microsoft.com/office/powerpoint/2010/main" val="1509821207"/>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0BF47F-8CE3-4B88-BDE2-918453ED9410}" type="slidenum">
              <a:rPr lang="zh-CN" altLang="en-US" smtClean="0"/>
              <a:t>5</a:t>
            </a:fld>
            <a:endParaRPr lang="zh-CN" altLang="en-US"/>
          </a:p>
        </p:txBody>
      </p:sp>
    </p:spTree>
    <p:extLst>
      <p:ext uri="{BB962C8B-B14F-4D97-AF65-F5344CB8AC3E}">
        <p14:creationId xmlns:p14="http://schemas.microsoft.com/office/powerpoint/2010/main" val="72644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资源池化、应用分布化、服务自动化</a:t>
            </a:r>
            <a:endParaRPr lang="zh-CN" altLang="en-US" dirty="0"/>
          </a:p>
        </p:txBody>
      </p:sp>
      <p:sp>
        <p:nvSpPr>
          <p:cNvPr id="4" name="灯片编号占位符 3"/>
          <p:cNvSpPr>
            <a:spLocks noGrp="1"/>
          </p:cNvSpPr>
          <p:nvPr>
            <p:ph type="sldNum" sz="quarter" idx="10"/>
          </p:nvPr>
        </p:nvSpPr>
        <p:spPr/>
        <p:txBody>
          <a:bodyPr/>
          <a:lstStyle/>
          <a:p>
            <a:fld id="{4C5142F3-5202-4139-9EDC-3D1E0EF048E9}"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46837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jpeg"/><Relationship Id="rId5" Type="http://schemas.openxmlformats.org/officeDocument/2006/relationships/image" Target="../media/image4.jpeg"/><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 Id="rId3"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jpeg"/><Relationship Id="rId5" Type="http://schemas.openxmlformats.org/officeDocument/2006/relationships/image" Target="../media/image4.jpeg"/><Relationship Id="rId1" Type="http://schemas.openxmlformats.org/officeDocument/2006/relationships/slideMaster" Target="../slideMasters/slideMaster3.xml"/><Relationship Id="rId2" Type="http://schemas.openxmlformats.org/officeDocument/2006/relationships/image" Target="../media/image10.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 Id="rId3"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jpeg"/><Relationship Id="rId5" Type="http://schemas.openxmlformats.org/officeDocument/2006/relationships/image" Target="../media/image4.jpeg"/><Relationship Id="rId1" Type="http://schemas.openxmlformats.org/officeDocument/2006/relationships/slideMaster" Target="../slideMasters/slideMaster4.xml"/><Relationship Id="rId2" Type="http://schemas.openxmlformats.org/officeDocument/2006/relationships/image" Target="../media/image10.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eg"/><Relationship Id="rId3"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Picture 2" descr="D:\ppt\封面.jpg"/>
          <p:cNvPicPr>
            <a:picLocks noChangeAspect="1" noChangeArrowheads="1"/>
          </p:cNvPicPr>
          <p:nvPr userDrawn="1"/>
        </p:nvPicPr>
        <p:blipFill>
          <a:blip r:embed="rId2" cstate="print"/>
          <a:srcRect/>
          <a:stretch>
            <a:fillRect/>
          </a:stretch>
        </p:blipFill>
        <p:spPr bwMode="auto">
          <a:xfrm>
            <a:off x="2" y="0"/>
            <a:ext cx="12189884" cy="6858000"/>
          </a:xfrm>
          <a:prstGeom prst="rect">
            <a:avLst/>
          </a:prstGeom>
          <a:noFill/>
          <a:ln w="9525">
            <a:noFill/>
            <a:miter lim="800000"/>
            <a:headEnd/>
            <a:tailEnd/>
          </a:ln>
        </p:spPr>
      </p:pic>
      <p:sp>
        <p:nvSpPr>
          <p:cNvPr id="9" name="文本占位符 8"/>
          <p:cNvSpPr>
            <a:spLocks noGrp="1"/>
          </p:cNvSpPr>
          <p:nvPr>
            <p:ph type="body" sz="quarter" idx="10"/>
          </p:nvPr>
        </p:nvSpPr>
        <p:spPr>
          <a:xfrm>
            <a:off x="7511142" y="3909062"/>
            <a:ext cx="4537519" cy="480053"/>
          </a:xfrm>
          <a:prstGeom prst="rect">
            <a:avLst/>
          </a:prstGeom>
        </p:spPr>
        <p:txBody>
          <a:bodyPr anchor="ctr">
            <a:noAutofit/>
          </a:bodyPr>
          <a:lstStyle>
            <a:lvl1pPr marL="0" indent="0">
              <a:buNone/>
              <a:defRPr sz="2800" b="1">
                <a:solidFill>
                  <a:schemeClr val="bg1"/>
                </a:solidFill>
                <a:latin typeface="微软雅黑" panose="020B0503020204020204" pitchFamily="34" charset="-122"/>
                <a:ea typeface="微软雅黑" panose="020B0503020204020204" pitchFamily="34" charset="-122"/>
              </a:defRPr>
            </a:lvl1pPr>
          </a:lstStyle>
          <a:p>
            <a:pPr lvl="0"/>
            <a:r>
              <a:rPr lang="zh-CN" altLang="en-US" dirty="0" smtClean="0"/>
              <a:t>单击此处编辑母版文本样式</a:t>
            </a:r>
          </a:p>
        </p:txBody>
      </p:sp>
      <p:sp>
        <p:nvSpPr>
          <p:cNvPr id="11" name="文本占位符 10"/>
          <p:cNvSpPr>
            <a:spLocks noGrp="1"/>
          </p:cNvSpPr>
          <p:nvPr>
            <p:ph type="body" sz="quarter" idx="11"/>
          </p:nvPr>
        </p:nvSpPr>
        <p:spPr>
          <a:xfrm>
            <a:off x="764756" y="2127103"/>
            <a:ext cx="8544983" cy="960967"/>
          </a:xfrm>
          <a:prstGeom prst="rect">
            <a:avLst/>
          </a:prstGeom>
        </p:spPr>
        <p:txBody>
          <a:bodyPr anchor="ctr">
            <a:noAutofit/>
          </a:bodyPr>
          <a:lstStyle>
            <a:lvl1pPr marL="0" indent="0">
              <a:buNone/>
              <a:defRPr kumimoji="0" lang="zh-CN" altLang="en-US" sz="5400" b="1" i="0" u="none" strike="noStrike" kern="1200" cap="none" spc="0" normalizeH="0" baseline="0" noProof="0" smtClean="0">
                <a:ln>
                  <a:noFill/>
                </a:ln>
                <a:solidFill>
                  <a:schemeClr val="bg1"/>
                </a:solidFill>
                <a:effectLst/>
                <a:uLnTx/>
                <a:uFillTx/>
                <a:latin typeface="微软雅黑" pitchFamily="34" charset="-122"/>
                <a:ea typeface="微软雅黑" pitchFamily="34" charset="-122"/>
                <a:cs typeface="+mn-cs"/>
              </a:defRPr>
            </a:lvl1pPr>
          </a:lstStyle>
          <a:p>
            <a:pPr lvl="0"/>
            <a:r>
              <a:rPr lang="zh-CN" altLang="en-US" dirty="0" smtClean="0"/>
              <a:t>单击此处编辑母版文本样式</a:t>
            </a:r>
          </a:p>
        </p:txBody>
      </p:sp>
      <p:sp>
        <p:nvSpPr>
          <p:cNvPr id="2" name="文本框 1"/>
          <p:cNvSpPr txBox="1"/>
          <p:nvPr userDrawn="1"/>
        </p:nvSpPr>
        <p:spPr>
          <a:xfrm>
            <a:off x="146958" y="1075270"/>
            <a:ext cx="5878284" cy="461665"/>
          </a:xfrm>
          <a:prstGeom prst="rect">
            <a:avLst/>
          </a:prstGeom>
          <a:noFill/>
        </p:spPr>
        <p:txBody>
          <a:bodyPr wrap="square" rtlCol="0">
            <a:spAutoFit/>
          </a:bodyPr>
          <a:lstStyle/>
          <a:p>
            <a:r>
              <a:rPr lang="en-US" altLang="zh-CN" sz="2400" dirty="0" smtClean="0"/>
              <a:t>Dawning Information Industry</a:t>
            </a:r>
            <a:r>
              <a:rPr lang="en-US" altLang="zh-CN" sz="2400" baseline="0" dirty="0" smtClean="0"/>
              <a:t> Co., Ltd.</a:t>
            </a:r>
            <a:endParaRPr lang="zh-CN" altLang="en-US" sz="2400" dirty="0"/>
          </a:p>
        </p:txBody>
      </p:sp>
    </p:spTree>
    <p:extLst>
      <p:ext uri="{BB962C8B-B14F-4D97-AF65-F5344CB8AC3E}">
        <p14:creationId xmlns:p14="http://schemas.microsoft.com/office/powerpoint/2010/main" val="35894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6_无底边无正文">
    <p:spTree>
      <p:nvGrpSpPr>
        <p:cNvPr id="1" name=""/>
        <p:cNvGrpSpPr/>
        <p:nvPr/>
      </p:nvGrpSpPr>
      <p:grpSpPr>
        <a:xfrm>
          <a:off x="0" y="0"/>
          <a:ext cx="0" cy="0"/>
          <a:chOff x="0" y="0"/>
          <a:chExt cx="0" cy="0"/>
        </a:xfrm>
      </p:grpSpPr>
      <p:grpSp>
        <p:nvGrpSpPr>
          <p:cNvPr id="3" name="组合 10"/>
          <p:cNvGrpSpPr>
            <a:grpSpLocks/>
          </p:cNvGrpSpPr>
          <p:nvPr userDrawn="1"/>
        </p:nvGrpSpPr>
        <p:grpSpPr bwMode="auto">
          <a:xfrm>
            <a:off x="9786738" y="188640"/>
            <a:ext cx="2114549" cy="456062"/>
            <a:chOff x="7162800" y="228600"/>
            <a:chExt cx="1586151" cy="419101"/>
          </a:xfrm>
        </p:grpSpPr>
        <p:grpSp>
          <p:nvGrpSpPr>
            <p:cNvPr id="4" name="组合 11"/>
            <p:cNvGrpSpPr>
              <a:grpSpLocks/>
            </p:cNvGrpSpPr>
            <p:nvPr/>
          </p:nvGrpSpPr>
          <p:grpSpPr bwMode="auto">
            <a:xfrm>
              <a:off x="8382000" y="228600"/>
              <a:ext cx="366951" cy="378619"/>
              <a:chOff x="6324600" y="2121932"/>
              <a:chExt cx="366951" cy="378619"/>
            </a:xfrm>
          </p:grpSpPr>
          <p:sp>
            <p:nvSpPr>
              <p:cNvPr id="7"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sp>
            <p:nvSpPr>
              <p:cNvPr id="8" name="TextBox 15"/>
              <p:cNvSpPr txBox="1">
                <a:spLocks noChangeArrowheads="1"/>
              </p:cNvSpPr>
              <p:nvPr/>
            </p:nvSpPr>
            <p:spPr bwMode="auto">
              <a:xfrm>
                <a:off x="6381765" y="2121932"/>
                <a:ext cx="138520"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019" eaLnBrk="1" fontAlgn="base" hangingPunct="1">
                  <a:spcBef>
                    <a:spcPct val="0"/>
                  </a:spcBef>
                  <a:spcAft>
                    <a:spcPct val="0"/>
                  </a:spcAft>
                </a:pPr>
                <a:endParaRPr lang="en-US" altLang="zh-CN" dirty="0">
                  <a:solidFill>
                    <a:prstClr val="white"/>
                  </a:solidFill>
                </a:endParaRPr>
              </a:p>
            </p:txBody>
          </p:sp>
        </p:grpSp>
        <p:pic>
          <p:nvPicPr>
            <p:cNvPr id="5"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grpSp>
      <p:sp>
        <p:nvSpPr>
          <p:cNvPr id="9" name="灯片编号占位符 5"/>
          <p:cNvSpPr txBox="1">
            <a:spLocks/>
          </p:cNvSpPr>
          <p:nvPr userDrawn="1"/>
        </p:nvSpPr>
        <p:spPr>
          <a:xfrm>
            <a:off x="11310477" y="188665"/>
            <a:ext cx="738184" cy="412010"/>
          </a:xfrm>
          <a:prstGeom prst="rect">
            <a:avLst/>
          </a:prstGeom>
        </p:spPr>
        <p:txBody>
          <a:bodyPr lIns="91305" tIns="45661" rIns="91305" bIns="4566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913019"/>
            <a:fld id="{D4C9135C-9960-40DA-AA1E-AFC3A05CE41A}" type="slidenum">
              <a:rPr lang="zh-CN" altLang="en-US" smtClean="0">
                <a:latin typeface="Calibri" panose="020F0502020204030204" pitchFamily="34" charset="0"/>
              </a:rPr>
              <a:pPr defTabSz="913019"/>
              <a:t>‹#›</a:t>
            </a:fld>
            <a:endParaRPr lang="en-US" altLang="zh-CN" dirty="0">
              <a:latin typeface="Calibri" panose="020F0502020204030204" pitchFamily="34" charset="0"/>
            </a:endParaRPr>
          </a:p>
        </p:txBody>
      </p:sp>
    </p:spTree>
    <p:extLst>
      <p:ext uri="{BB962C8B-B14F-4D97-AF65-F5344CB8AC3E}">
        <p14:creationId xmlns:p14="http://schemas.microsoft.com/office/powerpoint/2010/main" val="3369016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2_有底边正文">
    <p:spTree>
      <p:nvGrpSpPr>
        <p:cNvPr id="1" name=""/>
        <p:cNvGrpSpPr/>
        <p:nvPr/>
      </p:nvGrpSpPr>
      <p:grpSpPr>
        <a:xfrm>
          <a:off x="0" y="0"/>
          <a:ext cx="0" cy="0"/>
          <a:chOff x="0" y="0"/>
          <a:chExt cx="0" cy="0"/>
        </a:xfrm>
      </p:grpSpPr>
      <p:cxnSp>
        <p:nvCxnSpPr>
          <p:cNvPr id="3" name="直接连接符 2"/>
          <p:cNvCxnSpPr/>
          <p:nvPr userDrawn="1"/>
        </p:nvCxnSpPr>
        <p:spPr>
          <a:xfrm>
            <a:off x="334455"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16523"/>
            <a:ext cx="12192000" cy="341477"/>
          </a:xfrm>
          <a:prstGeom prst="rect">
            <a:avLst/>
          </a:prstGeom>
        </p:spPr>
      </p:pic>
      <p:grpSp>
        <p:nvGrpSpPr>
          <p:cNvPr id="5" name="组合 10"/>
          <p:cNvGrpSpPr>
            <a:grpSpLocks/>
          </p:cNvGrpSpPr>
          <p:nvPr userDrawn="1"/>
        </p:nvGrpSpPr>
        <p:grpSpPr bwMode="auto">
          <a:xfrm>
            <a:off x="9786738"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sp>
            <p:nvSpPr>
              <p:cNvPr id="10" name="TextBox 15"/>
              <p:cNvSpPr txBox="1">
                <a:spLocks noChangeArrowheads="1"/>
              </p:cNvSpPr>
              <p:nvPr/>
            </p:nvSpPr>
            <p:spPr bwMode="auto">
              <a:xfrm>
                <a:off x="6381765" y="2121932"/>
                <a:ext cx="138520"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019" eaLnBrk="1" fontAlgn="base" hangingPunct="1">
                  <a:spcBef>
                    <a:spcPct val="0"/>
                  </a:spcBef>
                  <a:spcAft>
                    <a:spcPct val="0"/>
                  </a:spcAft>
                </a:pPr>
                <a:endParaRPr lang="en-US" altLang="zh-CN" dirty="0">
                  <a:solidFill>
                    <a:prstClr val="white"/>
                  </a:solidFill>
                </a:endParaRPr>
              </a:p>
            </p:txBody>
          </p:sp>
        </p:grpSp>
        <p:pic>
          <p:nvPicPr>
            <p:cNvPr id="7" name="Picture 2" descr="E:\work\S-曙光20120720\logo\曙光组合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grpSp>
      <p:sp>
        <p:nvSpPr>
          <p:cNvPr id="11" name="灯片编号占位符 5"/>
          <p:cNvSpPr txBox="1">
            <a:spLocks/>
          </p:cNvSpPr>
          <p:nvPr userDrawn="1"/>
        </p:nvSpPr>
        <p:spPr>
          <a:xfrm>
            <a:off x="11310477" y="188665"/>
            <a:ext cx="738184" cy="412010"/>
          </a:xfrm>
          <a:prstGeom prst="rect">
            <a:avLst/>
          </a:prstGeom>
        </p:spPr>
        <p:txBody>
          <a:bodyPr lIns="91305" tIns="45661" rIns="91305" bIns="4566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913019"/>
            <a:fld id="{D4C9135C-9960-40DA-AA1E-AFC3A05CE41A}" type="slidenum">
              <a:rPr lang="zh-CN" altLang="en-US" smtClean="0">
                <a:latin typeface="Calibri" panose="020F0502020204030204" pitchFamily="34" charset="0"/>
              </a:rPr>
              <a:pPr defTabSz="913019"/>
              <a:t>‹#›</a:t>
            </a:fld>
            <a:endParaRPr lang="en-US" altLang="zh-CN" dirty="0">
              <a:latin typeface="Calibri" panose="020F0502020204030204" pitchFamily="34" charset="0"/>
            </a:endParaRPr>
          </a:p>
        </p:txBody>
      </p:sp>
      <p:sp>
        <p:nvSpPr>
          <p:cNvPr id="13" name="文本占位符 7"/>
          <p:cNvSpPr>
            <a:spLocks noGrp="1"/>
          </p:cNvSpPr>
          <p:nvPr>
            <p:ph type="body" sz="quarter" idx="15"/>
          </p:nvPr>
        </p:nvSpPr>
        <p:spPr>
          <a:xfrm>
            <a:off x="343628" y="220423"/>
            <a:ext cx="6144682" cy="571483"/>
          </a:xfrm>
          <a:prstGeom prst="rect">
            <a:avLst/>
          </a:prstGeom>
          <a:noFill/>
          <a:ln w="9525" cmpd="sng">
            <a:noFill/>
            <a:prstDash val="solid"/>
            <a:miter/>
          </a:ln>
        </p:spPr>
        <p:txBody>
          <a:bodyPr vert="horz" wrap="square" lIns="91305" tIns="45661" rIns="91305" bIns="45661" numCol="1" anchor="ctr" anchorCtr="0" compatLnSpc="1">
            <a:prstTxWarp prst="textNoShape">
              <a:avLst/>
            </a:prstTxWarp>
            <a:noAutofit/>
          </a:bodyPr>
          <a:lstStyle>
            <a:lvl1pPr marL="0" indent="0">
              <a:buNone/>
              <a:defRPr lang="zh-CN" altLang="en-US" sz="2800" b="1" dirty="0" smtClean="0">
                <a:solidFill>
                  <a:schemeClr val="tx1"/>
                </a:solidFill>
                <a:effectLst>
                  <a:outerShdw blurRad="38100" dist="38100" dir="2700000" algn="tl">
                    <a:srgbClr val="000000">
                      <a:alpha val="43137"/>
                    </a:srgbClr>
                  </a:outerShdw>
                </a:effectLst>
                <a:latin typeface="Calibri" panose="020F0502020204030204" pitchFamily="34" charset="0"/>
                <a:ea typeface="黑体" panose="02010609060101010101" pitchFamily="49" charset="-122"/>
              </a:defRPr>
            </a:lvl1pPr>
          </a:lstStyle>
          <a:p>
            <a:pPr lvl="0"/>
            <a:r>
              <a:rPr lang="zh-CN" altLang="en-US" dirty="0" smtClean="0"/>
              <a:t>单击此处编辑母版文本样式</a:t>
            </a:r>
          </a:p>
        </p:txBody>
      </p:sp>
      <p:sp>
        <p:nvSpPr>
          <p:cNvPr id="14" name="内容占位符 5"/>
          <p:cNvSpPr>
            <a:spLocks noGrp="1"/>
          </p:cNvSpPr>
          <p:nvPr>
            <p:ph sz="quarter" idx="12"/>
          </p:nvPr>
        </p:nvSpPr>
        <p:spPr>
          <a:xfrm>
            <a:off x="623394" y="1052736"/>
            <a:ext cx="10945217" cy="5232582"/>
          </a:xfrm>
          <a:prstGeom prst="rect">
            <a:avLst/>
          </a:prstGeom>
        </p:spPr>
        <p:txBody>
          <a:bodyPr lIns="91305" tIns="45661" rIns="91305" bIns="45661"/>
          <a:lstStyle>
            <a:lvl1pPr marL="342377" indent="-342377">
              <a:buFont typeface="Wingdings" pitchFamily="2" charset="2"/>
              <a:buChar char="n"/>
              <a:defRPr sz="2000" b="1">
                <a:solidFill>
                  <a:schemeClr val="tx1"/>
                </a:solidFill>
                <a:latin typeface="Calibri" panose="020F0502020204030204" pitchFamily="34" charset="0"/>
                <a:ea typeface="宋体" panose="02010600030101010101" pitchFamily="2" charset="-122"/>
              </a:defRPr>
            </a:lvl1pPr>
            <a:lvl2pPr marL="622942" indent="-277396">
              <a:buFont typeface="Wingdings" pitchFamily="2" charset="2"/>
              <a:buChar char="p"/>
              <a:defRPr sz="1800">
                <a:solidFill>
                  <a:schemeClr val="tx1"/>
                </a:solidFill>
                <a:latin typeface="Calibri" panose="020F0502020204030204" pitchFamily="34" charset="0"/>
                <a:ea typeface="宋体" panose="02010600030101010101" pitchFamily="2" charset="-122"/>
              </a:defRPr>
            </a:lvl2pPr>
            <a:lvl3pPr marL="857548" indent="-234589">
              <a:buFont typeface="微软雅黑" panose="020B0503020204020204" pitchFamily="34" charset="-122"/>
              <a:buChar char="-"/>
              <a:defRPr sz="1600">
                <a:solidFill>
                  <a:schemeClr val="tx1"/>
                </a:solidFill>
                <a:latin typeface="Calibri" panose="020F0502020204030204" pitchFamily="34" charset="0"/>
                <a:ea typeface="宋体" panose="02010600030101010101" pitchFamily="2" charset="-122"/>
              </a:defRPr>
            </a:lvl3pPr>
            <a:lvl4pPr marL="1079468" indent="-221920">
              <a:buFont typeface="Wingdings" panose="05000000000000000000" pitchFamily="2" charset="2"/>
              <a:buChar char="l"/>
              <a:defRPr sz="1400">
                <a:solidFill>
                  <a:schemeClr val="tx1"/>
                </a:solidFill>
                <a:latin typeface="Calibri" panose="020F0502020204030204" pitchFamily="34" charset="0"/>
                <a:ea typeface="宋体" panose="02010600030101010101" pitchFamily="2" charset="-122"/>
              </a:defRPr>
            </a:lvl4pPr>
            <a:lvl5pPr marL="1314065" indent="-234589">
              <a:buFont typeface="Wingdings" panose="05000000000000000000" pitchFamily="2" charset="2"/>
              <a:buChar char="ü"/>
              <a:defRPr sz="1400">
                <a:solidFill>
                  <a:schemeClr val="tx1"/>
                </a:solidFill>
                <a:latin typeface="Calibri" panose="020F0502020204030204" pitchFamily="34" charset="0"/>
                <a:ea typeface="宋体" panose="02010600030101010101"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0315833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封底">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27"/>
            <a:ext cx="12192000" cy="6857999"/>
          </a:xfrm>
          <a:prstGeom prst="rect">
            <a:avLst/>
          </a:prstGeom>
          <a:gradFill flip="none" rotWithShape="1">
            <a:gsLst>
              <a:gs pos="0">
                <a:srgbClr val="B01F24"/>
              </a:gs>
              <a:gs pos="50000">
                <a:srgbClr val="B01F24">
                  <a:lumMod val="96000"/>
                </a:srgbClr>
              </a:gs>
              <a:gs pos="100000">
                <a:srgbClr val="B01F24">
                  <a:lumMod val="77000"/>
                  <a:lumOff val="23000"/>
                </a:srgbClr>
              </a:gs>
            </a:gsLst>
            <a:path path="circle">
              <a:fillToRect l="100000" t="100000"/>
            </a:path>
            <a:tileRect r="-100000" b="-100000"/>
          </a:gradFill>
          <a:ln>
            <a:noFill/>
          </a:ln>
          <a:extLst/>
        </p:spPr>
        <p:txBody>
          <a:bodyPr lIns="91305" tIns="45661" rIns="91305" bIns="45661"/>
          <a:lstStyle/>
          <a:p>
            <a:pPr defTabSz="913019" fontAlgn="base">
              <a:spcBef>
                <a:spcPct val="0"/>
              </a:spcBef>
              <a:spcAft>
                <a:spcPct val="0"/>
              </a:spcAft>
              <a:defRPr/>
            </a:pPr>
            <a:endParaRPr lang="zh-CN" altLang="en-US" sz="2000" dirty="0">
              <a:solidFill>
                <a:prstClr val="black"/>
              </a:solidFill>
              <a:latin typeface="Arial" charset="0"/>
              <a:ea typeface="宋体"/>
            </a:endParaRPr>
          </a:p>
        </p:txBody>
      </p:sp>
      <p:sp>
        <p:nvSpPr>
          <p:cNvPr id="4" name="矩形 3"/>
          <p:cNvSpPr/>
          <p:nvPr userDrawn="1"/>
        </p:nvSpPr>
        <p:spPr>
          <a:xfrm>
            <a:off x="1103469" y="5451500"/>
            <a:ext cx="10147300" cy="785812"/>
          </a:xfrm>
          <a:prstGeom prst="rect">
            <a:avLst/>
          </a:prstGeom>
        </p:spPr>
        <p:txBody>
          <a:bodyPr lIns="91305" tIns="45661" rIns="91305" bIns="45661">
            <a:spAutoFit/>
          </a:bodyPr>
          <a:lstStyle/>
          <a:p>
            <a:pPr algn="ctr" defTabSz="913019">
              <a:lnSpc>
                <a:spcPct val="150000"/>
              </a:lnSpc>
              <a:defRPr/>
            </a:pPr>
            <a:r>
              <a:rPr lang="zh-CN" altLang="en-US" sz="1000" spc="100" dirty="0">
                <a:solidFill>
                  <a:prstClr val="white"/>
                </a:solidFill>
                <a:latin typeface="微软雅黑" pitchFamily="34" charset="-122"/>
                <a:ea typeface="微软雅黑" pitchFamily="34" charset="-122"/>
              </a:rPr>
              <a:t>通讯地址：北京市海淀区东北旺西路</a:t>
            </a:r>
            <a:r>
              <a:rPr lang="en-US" altLang="zh-CN" sz="1000" spc="100" dirty="0">
                <a:solidFill>
                  <a:prstClr val="white"/>
                </a:solidFill>
                <a:latin typeface="微软雅黑" pitchFamily="34" charset="-122"/>
                <a:ea typeface="微软雅黑" pitchFamily="34" charset="-122"/>
              </a:rPr>
              <a:t>8</a:t>
            </a:r>
            <a:r>
              <a:rPr lang="zh-CN" altLang="en-US" sz="1000" spc="100" dirty="0">
                <a:solidFill>
                  <a:prstClr val="white"/>
                </a:solidFill>
                <a:latin typeface="微软雅黑" pitchFamily="34" charset="-122"/>
                <a:ea typeface="微软雅黑" pitchFamily="34" charset="-122"/>
              </a:rPr>
              <a:t>号中关村软件园</a:t>
            </a:r>
            <a:r>
              <a:rPr lang="en-US" altLang="zh-CN" sz="1000" spc="100" dirty="0">
                <a:solidFill>
                  <a:prstClr val="white"/>
                </a:solidFill>
                <a:latin typeface="微软雅黑" pitchFamily="34" charset="-122"/>
                <a:ea typeface="微软雅黑" pitchFamily="34" charset="-122"/>
              </a:rPr>
              <a:t>36</a:t>
            </a:r>
            <a:r>
              <a:rPr lang="zh-CN" altLang="en-US" sz="1000" spc="100" dirty="0">
                <a:solidFill>
                  <a:prstClr val="white"/>
                </a:solidFill>
                <a:latin typeface="微软雅黑" pitchFamily="34" charset="-122"/>
                <a:ea typeface="微软雅黑" pitchFamily="34" charset="-122"/>
              </a:rPr>
              <a:t>号 </a:t>
            </a:r>
            <a:endParaRPr lang="en-US" altLang="zh-CN" sz="1000" spc="100" dirty="0">
              <a:solidFill>
                <a:prstClr val="white"/>
              </a:solidFill>
              <a:latin typeface="微软雅黑" pitchFamily="34" charset="-122"/>
              <a:ea typeface="微软雅黑" pitchFamily="34" charset="-122"/>
            </a:endParaRPr>
          </a:p>
          <a:p>
            <a:pPr algn="ctr" defTabSz="913019">
              <a:lnSpc>
                <a:spcPct val="150000"/>
              </a:lnSpc>
              <a:defRPr/>
            </a:pPr>
            <a:r>
              <a:rPr lang="zh-CN" altLang="en-US" sz="1000" spc="100" dirty="0">
                <a:solidFill>
                  <a:prstClr val="white"/>
                </a:solidFill>
                <a:latin typeface="微软雅黑" pitchFamily="34" charset="-122"/>
                <a:ea typeface="微软雅黑" pitchFamily="34" charset="-122"/>
              </a:rPr>
              <a:t>邮政编码</a:t>
            </a:r>
            <a:r>
              <a:rPr lang="zh-CN" altLang="en-US" sz="1000" spc="100" dirty="0">
                <a:solidFill>
                  <a:prstClr val="white"/>
                </a:solidFill>
                <a:latin typeface="Arial" charset="0"/>
                <a:ea typeface="宋体"/>
              </a:rPr>
              <a:t>：</a:t>
            </a:r>
            <a:r>
              <a:rPr lang="en-US" altLang="zh-CN" sz="1000" spc="100" dirty="0">
                <a:solidFill>
                  <a:prstClr val="white"/>
                </a:solidFill>
                <a:latin typeface="Arial" charset="0"/>
                <a:ea typeface="宋体"/>
              </a:rPr>
              <a:t>100094    </a:t>
            </a:r>
            <a:r>
              <a:rPr lang="zh-CN" altLang="en-US" sz="1000" spc="100" dirty="0">
                <a:solidFill>
                  <a:prstClr val="white"/>
                </a:solidFill>
                <a:latin typeface="微软雅黑" pitchFamily="34" charset="-122"/>
                <a:ea typeface="微软雅黑" pitchFamily="34" charset="-122"/>
              </a:rPr>
              <a:t>联系电话</a:t>
            </a:r>
            <a:r>
              <a:rPr lang="zh-CN" altLang="en-US" sz="1000" spc="100" dirty="0">
                <a:solidFill>
                  <a:prstClr val="white"/>
                </a:solidFill>
                <a:latin typeface="Arial" charset="0"/>
                <a:ea typeface="宋体"/>
              </a:rPr>
              <a:t>：</a:t>
            </a:r>
            <a:r>
              <a:rPr lang="en-US" altLang="zh-CN" sz="1000" spc="100" dirty="0">
                <a:solidFill>
                  <a:prstClr val="white"/>
                </a:solidFill>
                <a:latin typeface="Arial" charset="0"/>
                <a:ea typeface="宋体"/>
              </a:rPr>
              <a:t>010-56308000   </a:t>
            </a:r>
            <a:r>
              <a:rPr lang="zh-CN" altLang="en-US" sz="1000" spc="100" dirty="0">
                <a:solidFill>
                  <a:prstClr val="white"/>
                </a:solidFill>
                <a:latin typeface="微软雅黑" pitchFamily="34" charset="-122"/>
                <a:ea typeface="微软雅黑" pitchFamily="34" charset="-122"/>
              </a:rPr>
              <a:t>微博</a:t>
            </a:r>
            <a:r>
              <a:rPr lang="zh-CN" altLang="en-US" sz="1000" spc="100" dirty="0">
                <a:solidFill>
                  <a:prstClr val="white"/>
                </a:solidFill>
                <a:latin typeface="Arial" charset="0"/>
                <a:ea typeface="宋体"/>
              </a:rPr>
              <a:t>：</a:t>
            </a:r>
            <a:r>
              <a:rPr lang="en-US" altLang="zh-CN" sz="1000" spc="100" dirty="0">
                <a:solidFill>
                  <a:prstClr val="white"/>
                </a:solidFill>
                <a:latin typeface="Arial" charset="0"/>
                <a:ea typeface="宋体"/>
              </a:rPr>
              <a:t>http://weibo.com/zksugon      </a:t>
            </a:r>
          </a:p>
          <a:p>
            <a:pPr algn="ctr" defTabSz="913019">
              <a:lnSpc>
                <a:spcPct val="150000"/>
              </a:lnSpc>
              <a:defRPr/>
            </a:pPr>
            <a:r>
              <a:rPr lang="en-US" altLang="zh-CN" sz="1000" spc="100" dirty="0">
                <a:solidFill>
                  <a:prstClr val="white"/>
                </a:solidFill>
                <a:latin typeface="Arial" charset="0"/>
                <a:ea typeface="宋体"/>
              </a:rPr>
              <a:t>EMAIL:SUGONBRAND@SUGON.COM   </a:t>
            </a:r>
            <a:r>
              <a:rPr lang="zh-CN" altLang="en-US" sz="1000" spc="100" dirty="0">
                <a:solidFill>
                  <a:prstClr val="white"/>
                </a:solidFill>
                <a:latin typeface="微软雅黑" pitchFamily="34" charset="-122"/>
                <a:ea typeface="微软雅黑" pitchFamily="34" charset="-122"/>
              </a:rPr>
              <a:t>网站</a:t>
            </a:r>
            <a:r>
              <a:rPr lang="en-US" altLang="zh-CN" sz="1000" spc="100" dirty="0">
                <a:solidFill>
                  <a:prstClr val="white"/>
                </a:solidFill>
                <a:latin typeface="微软雅黑" pitchFamily="34" charset="-122"/>
                <a:ea typeface="微软雅黑" pitchFamily="34" charset="-122"/>
              </a:rPr>
              <a:t>(web)</a:t>
            </a:r>
            <a:r>
              <a:rPr lang="zh-CN" altLang="en-US" sz="1000" spc="100" dirty="0">
                <a:solidFill>
                  <a:prstClr val="white"/>
                </a:solidFill>
                <a:latin typeface="Arial" charset="0"/>
                <a:ea typeface="宋体"/>
              </a:rPr>
              <a:t>：</a:t>
            </a:r>
            <a:r>
              <a:rPr lang="en-US" altLang="zh-CN" sz="1000" spc="100" dirty="0">
                <a:solidFill>
                  <a:prstClr val="white"/>
                </a:solidFill>
                <a:latin typeface="Arial" charset="0"/>
                <a:ea typeface="宋体"/>
              </a:rPr>
              <a:t>Http://</a:t>
            </a:r>
            <a:r>
              <a:rPr lang="en-US" altLang="zh-CN" sz="1000" spc="100" dirty="0" err="1">
                <a:solidFill>
                  <a:prstClr val="white"/>
                </a:solidFill>
                <a:latin typeface="Arial" charset="0"/>
                <a:ea typeface="宋体"/>
              </a:rPr>
              <a:t>www.sugon.com</a:t>
            </a:r>
            <a:endParaRPr lang="zh-CN" altLang="en-US" sz="1000" spc="100" dirty="0">
              <a:solidFill>
                <a:prstClr val="white"/>
              </a:solidFill>
              <a:latin typeface="微软雅黑" pitchFamily="34" charset="-122"/>
              <a:ea typeface="微软雅黑" pitchFamily="34" charset="-122"/>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41" y="411535"/>
            <a:ext cx="2611706" cy="777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rotWithShape="1">
          <a:blip r:embed="rId3" cstate="print">
            <a:extLst/>
          </a:blip>
          <a:srcRect l="5096" t="10577" r="5096" b="-385"/>
          <a:stretch/>
        </p:blipFill>
        <p:spPr bwMode="auto">
          <a:xfrm>
            <a:off x="287258" y="1720830"/>
            <a:ext cx="3788673" cy="1916152"/>
          </a:xfrm>
          <a:prstGeom prst="rect">
            <a:avLst/>
          </a:prstGeom>
          <a:noFill/>
          <a:effectLst>
            <a:innerShdw blurRad="114300">
              <a:prstClr val="black"/>
            </a:innerShdw>
          </a:effectLst>
          <a:extLst/>
        </p:spPr>
      </p:pic>
      <p:pic>
        <p:nvPicPr>
          <p:cNvPr id="7" name="Picture 3"/>
          <p:cNvPicPr>
            <a:picLocks noChangeAspect="1" noChangeArrowheads="1"/>
          </p:cNvPicPr>
          <p:nvPr userDrawn="1"/>
        </p:nvPicPr>
        <p:blipFill rotWithShape="1">
          <a:blip r:embed="rId4" cstate="print">
            <a:extLst/>
          </a:blip>
          <a:srcRect l="4985" t="7926" r="4985"/>
          <a:stretch/>
        </p:blipFill>
        <p:spPr bwMode="auto">
          <a:xfrm>
            <a:off x="4333857" y="1752069"/>
            <a:ext cx="3475606" cy="1914556"/>
          </a:xfrm>
          <a:prstGeom prst="rect">
            <a:avLst/>
          </a:prstGeom>
          <a:noFill/>
          <a:effectLst>
            <a:innerShdw blurRad="114300">
              <a:prstClr val="black"/>
            </a:innerShdw>
          </a:effectLst>
          <a:extLst/>
        </p:spPr>
      </p:pic>
      <p:pic>
        <p:nvPicPr>
          <p:cNvPr id="8" name="Picture 2"/>
          <p:cNvPicPr>
            <a:picLocks noChangeAspect="1" noChangeArrowheads="1"/>
          </p:cNvPicPr>
          <p:nvPr userDrawn="1"/>
        </p:nvPicPr>
        <p:blipFill rotWithShape="1">
          <a:blip r:embed="rId5" cstate="print">
            <a:extLst/>
          </a:blip>
          <a:srcRect t="5578" b="5578"/>
          <a:stretch/>
        </p:blipFill>
        <p:spPr bwMode="auto">
          <a:xfrm>
            <a:off x="8112246" y="1734333"/>
            <a:ext cx="3766860" cy="1905244"/>
          </a:xfrm>
          <a:prstGeom prst="rect">
            <a:avLst/>
          </a:prstGeom>
          <a:noFill/>
          <a:effectLst>
            <a:innerShdw blurRad="114300">
              <a:prstClr val="black"/>
            </a:innerShdw>
          </a:effectLst>
          <a:extLst/>
        </p:spPr>
      </p:pic>
      <p:sp>
        <p:nvSpPr>
          <p:cNvPr id="9" name="TextBox 8"/>
          <p:cNvSpPr txBox="1"/>
          <p:nvPr userDrawn="1"/>
        </p:nvSpPr>
        <p:spPr>
          <a:xfrm>
            <a:off x="3407702" y="4149080"/>
            <a:ext cx="6049096" cy="864096"/>
          </a:xfrm>
          <a:prstGeom prst="rect">
            <a:avLst/>
          </a:prstGeom>
          <a:noFill/>
          <a:ln w="9525" cmpd="sng">
            <a:noFill/>
            <a:prstDash val="solid"/>
            <a:miter/>
          </a:ln>
        </p:spPr>
        <p:txBody>
          <a:bodyPr vert="horz" wrap="square" lIns="91305" tIns="45661" rIns="91305" bIns="45661" numCol="1" anchor="ctr" anchorCtr="0" compatLnSpc="1">
            <a:prstTxWarp prst="textNoShape">
              <a:avLst/>
            </a:prstTxWarp>
            <a:noAutofit/>
          </a:bodyPr>
          <a:lstStyle>
            <a:lvl1pPr lvl="0" indent="0">
              <a:spcBef>
                <a:spcPct val="20000"/>
              </a:spcBef>
              <a:buFont typeface="Arial" pitchFamily="34" charset="0"/>
              <a:buNone/>
              <a:defRPr sz="2400" b="1">
                <a:latin typeface="华文中宋" pitchFamily="2" charset="-122"/>
                <a:ea typeface="华文中宋" pitchFamily="2" charset="-122"/>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3019"/>
            <a:r>
              <a:rPr lang="en-US" altLang="zh-CN" sz="6600" dirty="0">
                <a:solidFill>
                  <a:prstClr val="white"/>
                </a:solidFill>
              </a:rPr>
              <a:t>THANKS</a:t>
            </a:r>
            <a:endParaRPr lang="zh-CN" altLang="en-US" sz="6600" dirty="0">
              <a:solidFill>
                <a:prstClr val="white"/>
              </a:solidFill>
            </a:endParaRPr>
          </a:p>
        </p:txBody>
      </p:sp>
    </p:spTree>
    <p:extLst>
      <p:ext uri="{BB962C8B-B14F-4D97-AF65-F5344CB8AC3E}">
        <p14:creationId xmlns:p14="http://schemas.microsoft.com/office/powerpoint/2010/main" val="171194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2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196" name="Picture 4"/>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7616" y="0"/>
            <a:ext cx="12239616"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9765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无底边正文-A">
    <p:spTree>
      <p:nvGrpSpPr>
        <p:cNvPr id="1" name=""/>
        <p:cNvGrpSpPr/>
        <p:nvPr/>
      </p:nvGrpSpPr>
      <p:grpSpPr>
        <a:xfrm>
          <a:off x="0" y="0"/>
          <a:ext cx="0" cy="0"/>
          <a:chOff x="0" y="0"/>
          <a:chExt cx="0" cy="0"/>
        </a:xfrm>
      </p:grpSpPr>
      <p:cxnSp>
        <p:nvCxnSpPr>
          <p:cNvPr id="3" name="直接连接符 2"/>
          <p:cNvCxnSpPr/>
          <p:nvPr userDrawn="1"/>
        </p:nvCxnSpPr>
        <p:spPr>
          <a:xfrm>
            <a:off x="334453"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userDrawn="1"/>
        </p:nvGrpSpPr>
        <p:grpSpPr bwMode="auto">
          <a:xfrm>
            <a:off x="9786736"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TextBox 15"/>
              <p:cNvSpPr txBox="1">
                <a:spLocks noChangeArrowheads="1"/>
              </p:cNvSpPr>
              <p:nvPr/>
            </p:nvSpPr>
            <p:spPr bwMode="auto">
              <a:xfrm>
                <a:off x="6381765" y="2121932"/>
                <a:ext cx="138520"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dirty="0">
                  <a:solidFill>
                    <a:prstClr val="white"/>
                  </a:solidFill>
                  <a:latin typeface="Times New Roman" panose="02020603050405020304" pitchFamily="18" charset="0"/>
                  <a:ea typeface="黑体" panose="02010609060101010101" pitchFamily="49" charset="-122"/>
                  <a:cs typeface="Times New Roman" panose="02020603050405020304" pitchFamily="18" charset="0"/>
                </a:endParaRPr>
              </a:p>
            </p:txBody>
          </p:sp>
        </p:grpSp>
        <p:pic>
          <p:nvPicPr>
            <p:cNvPr id="7"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1" name="灯片编号占位符 5"/>
          <p:cNvSpPr txBox="1">
            <a:spLocks/>
          </p:cNvSpPr>
          <p:nvPr userDrawn="1"/>
        </p:nvSpPr>
        <p:spPr>
          <a:xfrm>
            <a:off x="11279490" y="208678"/>
            <a:ext cx="738184" cy="391972"/>
          </a:xfrm>
          <a:prstGeom prst="rect">
            <a:avLst/>
          </a:prstGeom>
        </p:spPr>
        <p:txBody>
          <a:bodyPr lIns="91323" tIns="45669" rIns="91323" bIns="45669"/>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pPr defTabSz="783822"/>
              <a:t>‹#›</a:t>
            </a:fld>
            <a:endParaRPr lang="en-US" altLang="zh-CN" sz="150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文本占位符 7"/>
          <p:cNvSpPr>
            <a:spLocks noGrp="1"/>
          </p:cNvSpPr>
          <p:nvPr>
            <p:ph type="body" sz="quarter" idx="15"/>
          </p:nvPr>
        </p:nvSpPr>
        <p:spPr>
          <a:xfrm>
            <a:off x="343646" y="220421"/>
            <a:ext cx="9245582" cy="571483"/>
          </a:xfrm>
          <a:prstGeom prst="rect">
            <a:avLst/>
          </a:prstGeom>
          <a:noFill/>
          <a:ln w="9525" cmpd="sng">
            <a:noFill/>
            <a:prstDash val="solid"/>
            <a:miter/>
          </a:ln>
        </p:spPr>
        <p:txBody>
          <a:bodyPr vert="horz" wrap="square" lIns="91323" tIns="45669" rIns="91323" bIns="45669" numCol="1" anchor="ctr" anchorCtr="0" compatLnSpc="1">
            <a:prstTxWarp prst="textNoShape">
              <a:avLst/>
            </a:prstTxWarp>
            <a:noAutofit/>
          </a:bodyPr>
          <a:lstStyle>
            <a:lvl1pPr marL="0" indent="0">
              <a:buNone/>
              <a:defRPr lang="zh-CN" altLang="en-US" sz="3200" b="1" dirty="0" smtClean="0">
                <a:solidFill>
                  <a:schemeClr val="tx1"/>
                </a:solidFill>
                <a:effectLst/>
                <a:latin typeface="Arial Black" panose="020B0A04020102020204" pitchFamily="34" charset="0"/>
                <a:ea typeface="黑体" panose="02010609060101010101" pitchFamily="49" charset="-122"/>
                <a:cs typeface="Times New Roman" panose="02020603050405020304" pitchFamily="18" charset="0"/>
              </a:defRPr>
            </a:lvl1pPr>
          </a:lstStyle>
          <a:p>
            <a:pPr lvl="0"/>
            <a:r>
              <a:rPr lang="zh-CN" altLang="en-US" dirty="0" smtClean="0"/>
              <a:t>单击此处编辑母版文本样式</a:t>
            </a:r>
          </a:p>
        </p:txBody>
      </p:sp>
      <p:sp>
        <p:nvSpPr>
          <p:cNvPr id="14" name="内容占位符 5"/>
          <p:cNvSpPr>
            <a:spLocks noGrp="1"/>
          </p:cNvSpPr>
          <p:nvPr>
            <p:ph sz="quarter" idx="12"/>
          </p:nvPr>
        </p:nvSpPr>
        <p:spPr>
          <a:xfrm>
            <a:off x="623394" y="1052736"/>
            <a:ext cx="10945217" cy="5232582"/>
          </a:xfrm>
          <a:prstGeom prst="rect">
            <a:avLst/>
          </a:prstGeom>
        </p:spPr>
        <p:txBody>
          <a:bodyPr lIns="91323" tIns="45669" rIns="91323" bIns="45669"/>
          <a:lstStyle>
            <a:lvl1pPr marL="342445" indent="-342445">
              <a:buFont typeface="Wingdings" pitchFamily="2" charset="2"/>
              <a:buChar char="n"/>
              <a:defRPr sz="2400" b="1">
                <a:solidFill>
                  <a:schemeClr val="tx1"/>
                </a:solidFill>
                <a:latin typeface="Times New Roman" panose="02020603050405020304" pitchFamily="18" charset="0"/>
                <a:ea typeface="+mn-ea"/>
                <a:cs typeface="Times New Roman" panose="02020603050405020304" pitchFamily="18" charset="0"/>
              </a:defRPr>
            </a:lvl1pPr>
            <a:lvl2pPr marL="623068" indent="-277450">
              <a:buFont typeface="微软雅黑" panose="020B0503020204020204" pitchFamily="34" charset="-122"/>
              <a:buChar char="–"/>
              <a:defRPr sz="2000">
                <a:solidFill>
                  <a:schemeClr val="tx1"/>
                </a:solidFill>
                <a:latin typeface="Times New Roman" panose="02020603050405020304" pitchFamily="18" charset="0"/>
                <a:ea typeface="+mn-ea"/>
                <a:cs typeface="Times New Roman" panose="02020603050405020304" pitchFamily="18" charset="0"/>
              </a:defRPr>
            </a:lvl2pPr>
            <a:lvl3pPr marL="857720" indent="-234637">
              <a:buFont typeface="微软雅黑" panose="020B0503020204020204" pitchFamily="34" charset="-122"/>
              <a:buChar char="•"/>
              <a:defRPr sz="1800">
                <a:solidFill>
                  <a:schemeClr val="tx1"/>
                </a:solidFill>
                <a:latin typeface="Times New Roman" panose="02020603050405020304" pitchFamily="18" charset="0"/>
                <a:ea typeface="+mn-ea"/>
                <a:cs typeface="Times New Roman" panose="02020603050405020304" pitchFamily="18" charset="0"/>
              </a:defRPr>
            </a:lvl3pPr>
            <a:lvl4pPr marL="1079684" indent="-221964">
              <a:buFont typeface="微软雅黑" panose="020B0503020204020204" pitchFamily="34" charset="-122"/>
              <a:buChar char="•"/>
              <a:defRPr sz="1600">
                <a:solidFill>
                  <a:schemeClr val="tx1"/>
                </a:solidFill>
                <a:latin typeface="Times New Roman" panose="02020603050405020304" pitchFamily="18" charset="0"/>
                <a:ea typeface="+mn-ea"/>
                <a:cs typeface="Times New Roman" panose="02020603050405020304" pitchFamily="18" charset="0"/>
              </a:defRPr>
            </a:lvl4pPr>
            <a:lvl5pPr marL="1314329" indent="-234637">
              <a:buFont typeface="微软雅黑" panose="020B0503020204020204" pitchFamily="34" charset="-122"/>
              <a:buChar char="•"/>
              <a:defRPr sz="1400">
                <a:solidFill>
                  <a:schemeClr val="tx1"/>
                </a:solidFill>
                <a:latin typeface="Times New Roman" panose="02020603050405020304" pitchFamily="18" charset="0"/>
                <a:ea typeface="+mn-ea"/>
                <a:cs typeface="Times New Roman" panose="02020603050405020304" pitchFamily="18"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415885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无底边正文-A">
    <p:spTree>
      <p:nvGrpSpPr>
        <p:cNvPr id="1" name=""/>
        <p:cNvGrpSpPr/>
        <p:nvPr/>
      </p:nvGrpSpPr>
      <p:grpSpPr>
        <a:xfrm>
          <a:off x="0" y="0"/>
          <a:ext cx="0" cy="0"/>
          <a:chOff x="0" y="0"/>
          <a:chExt cx="0" cy="0"/>
        </a:xfrm>
      </p:grpSpPr>
      <p:cxnSp>
        <p:nvCxnSpPr>
          <p:cNvPr id="3" name="直接连接符 2"/>
          <p:cNvCxnSpPr/>
          <p:nvPr userDrawn="1"/>
        </p:nvCxnSpPr>
        <p:spPr>
          <a:xfrm>
            <a:off x="334453"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userDrawn="1"/>
        </p:nvGrpSpPr>
        <p:grpSpPr bwMode="auto">
          <a:xfrm>
            <a:off x="9786736"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TextBox 15"/>
              <p:cNvSpPr txBox="1">
                <a:spLocks noChangeArrowheads="1"/>
              </p:cNvSpPr>
              <p:nvPr/>
            </p:nvSpPr>
            <p:spPr bwMode="auto">
              <a:xfrm>
                <a:off x="6381765" y="2121932"/>
                <a:ext cx="138520"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dirty="0">
                  <a:solidFill>
                    <a:prstClr val="white"/>
                  </a:solidFill>
                  <a:latin typeface="Times New Roman" panose="02020603050405020304" pitchFamily="18" charset="0"/>
                  <a:ea typeface="黑体" panose="02010609060101010101" pitchFamily="49" charset="-122"/>
                  <a:cs typeface="Times New Roman" panose="02020603050405020304" pitchFamily="18" charset="0"/>
                </a:endParaRPr>
              </a:p>
            </p:txBody>
          </p:sp>
        </p:grpSp>
        <p:pic>
          <p:nvPicPr>
            <p:cNvPr id="7"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3" name="文本占位符 7"/>
          <p:cNvSpPr>
            <a:spLocks noGrp="1"/>
          </p:cNvSpPr>
          <p:nvPr>
            <p:ph type="body" sz="quarter" idx="15"/>
          </p:nvPr>
        </p:nvSpPr>
        <p:spPr>
          <a:xfrm>
            <a:off x="343646" y="220421"/>
            <a:ext cx="9245582" cy="571483"/>
          </a:xfrm>
          <a:prstGeom prst="rect">
            <a:avLst/>
          </a:prstGeom>
          <a:noFill/>
          <a:ln w="9525" cmpd="sng">
            <a:noFill/>
            <a:prstDash val="solid"/>
            <a:miter/>
          </a:ln>
        </p:spPr>
        <p:txBody>
          <a:bodyPr vert="horz" wrap="square" lIns="91323" tIns="45669" rIns="91323" bIns="45669" numCol="1" anchor="ctr" anchorCtr="0" compatLnSpc="1">
            <a:prstTxWarp prst="textNoShape">
              <a:avLst/>
            </a:prstTxWarp>
            <a:noAutofit/>
          </a:bodyPr>
          <a:lstStyle>
            <a:lvl1pPr marL="0" indent="0">
              <a:buNone/>
              <a:defRPr lang="zh-CN" altLang="en-US" sz="3200" b="1" dirty="0" smtClean="0">
                <a:solidFill>
                  <a:schemeClr val="tx1"/>
                </a:solidFill>
                <a:effectLst/>
                <a:latin typeface="Arial Black" panose="020B0A04020102020204" pitchFamily="34" charset="0"/>
                <a:ea typeface="黑体" panose="02010609060101010101" pitchFamily="49" charset="-122"/>
                <a:cs typeface="Times New Roman" panose="02020603050405020304" pitchFamily="18" charset="0"/>
              </a:defRPr>
            </a:lvl1pPr>
          </a:lstStyle>
          <a:p>
            <a:pPr lvl="0"/>
            <a:r>
              <a:rPr lang="zh-CN" altLang="en-US" dirty="0" smtClean="0"/>
              <a:t>单击此处编辑母版文本样式</a:t>
            </a:r>
          </a:p>
        </p:txBody>
      </p:sp>
      <p:sp>
        <p:nvSpPr>
          <p:cNvPr id="12" name="灯片编号占位符 5"/>
          <p:cNvSpPr txBox="1">
            <a:spLocks/>
          </p:cNvSpPr>
          <p:nvPr userDrawn="1"/>
        </p:nvSpPr>
        <p:spPr>
          <a:xfrm>
            <a:off x="11279490" y="208678"/>
            <a:ext cx="738184" cy="391972"/>
          </a:xfrm>
          <a:prstGeom prst="rect">
            <a:avLst/>
          </a:prstGeom>
        </p:spPr>
        <p:txBody>
          <a:bodyPr lIns="91323" tIns="45669" rIns="91323" bIns="45669"/>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pPr defTabSz="783822"/>
              <a:t>‹#›</a:t>
            </a:fld>
            <a:endParaRPr lang="en-US" altLang="zh-CN" sz="150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5325903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有底边正文-A">
    <p:spTree>
      <p:nvGrpSpPr>
        <p:cNvPr id="1" name=""/>
        <p:cNvGrpSpPr/>
        <p:nvPr/>
      </p:nvGrpSpPr>
      <p:grpSpPr>
        <a:xfrm>
          <a:off x="0" y="0"/>
          <a:ext cx="0" cy="0"/>
          <a:chOff x="0" y="0"/>
          <a:chExt cx="0" cy="0"/>
        </a:xfrm>
      </p:grpSpPr>
      <p:cxnSp>
        <p:nvCxnSpPr>
          <p:cNvPr id="3" name="直接连接符 2"/>
          <p:cNvCxnSpPr/>
          <p:nvPr userDrawn="1"/>
        </p:nvCxnSpPr>
        <p:spPr>
          <a:xfrm>
            <a:off x="334434"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userDrawn="1"/>
        </p:nvGrpSpPr>
        <p:grpSpPr bwMode="auto">
          <a:xfrm>
            <a:off x="9786717"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TextBox 15"/>
              <p:cNvSpPr txBox="1">
                <a:spLocks noChangeArrowheads="1"/>
              </p:cNvSpPr>
              <p:nvPr/>
            </p:nvSpPr>
            <p:spPr bwMode="auto">
              <a:xfrm>
                <a:off x="6381765" y="2121932"/>
                <a:ext cx="138520"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dirty="0">
                  <a:solidFill>
                    <a:prstClr val="white"/>
                  </a:solidFill>
                  <a:latin typeface="Times New Roman" panose="02020603050405020304" pitchFamily="18" charset="0"/>
                  <a:ea typeface="黑体" panose="02010609060101010101" pitchFamily="49" charset="-122"/>
                  <a:cs typeface="Times New Roman" panose="02020603050405020304" pitchFamily="18" charset="0"/>
                </a:endParaRPr>
              </a:p>
            </p:txBody>
          </p:sp>
        </p:grpSp>
        <p:pic>
          <p:nvPicPr>
            <p:cNvPr id="7"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1" name="灯片编号占位符 5"/>
          <p:cNvSpPr txBox="1">
            <a:spLocks/>
          </p:cNvSpPr>
          <p:nvPr userDrawn="1"/>
        </p:nvSpPr>
        <p:spPr>
          <a:xfrm>
            <a:off x="11310477" y="188649"/>
            <a:ext cx="738184" cy="412010"/>
          </a:xfrm>
          <a:prstGeom prst="rect">
            <a:avLst/>
          </a:prstGeom>
        </p:spPr>
        <p:txBody>
          <a:bodyPr lIns="91449" tIns="45725" rIns="91449" bIns="45725"/>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pPr defTabSz="783822"/>
              <a:t>‹#›</a:t>
            </a:fld>
            <a:endParaRPr lang="en-US" altLang="zh-CN" sz="150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文本占位符 7"/>
          <p:cNvSpPr>
            <a:spLocks noGrp="1"/>
          </p:cNvSpPr>
          <p:nvPr>
            <p:ph type="body" sz="quarter" idx="15"/>
          </p:nvPr>
        </p:nvSpPr>
        <p:spPr>
          <a:xfrm>
            <a:off x="343629" y="220407"/>
            <a:ext cx="9245582" cy="571483"/>
          </a:xfrm>
          <a:prstGeom prst="rect">
            <a:avLst/>
          </a:prstGeom>
          <a:noFill/>
          <a:ln w="9525" cmpd="sng">
            <a:noFill/>
            <a:prstDash val="solid"/>
            <a:miter/>
          </a:ln>
        </p:spPr>
        <p:txBody>
          <a:bodyPr vert="horz" wrap="square" lIns="91449" tIns="45725" rIns="91449" bIns="45725" numCol="1" anchor="ctr" anchorCtr="0" compatLnSpc="1">
            <a:prstTxWarp prst="textNoShape">
              <a:avLst/>
            </a:prstTxWarp>
            <a:noAutofit/>
          </a:bodyPr>
          <a:lstStyle>
            <a:lvl1pPr marL="0" indent="0">
              <a:buNone/>
              <a:defRPr lang="zh-CN" altLang="en-US" sz="3200" b="1" dirty="0" smtClean="0">
                <a:solidFill>
                  <a:schemeClr val="tx1"/>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cs typeface="Times New Roman" panose="02020603050405020304" pitchFamily="18" charset="0"/>
              </a:defRPr>
            </a:lvl1pPr>
          </a:lstStyle>
          <a:p>
            <a:pPr lvl="0"/>
            <a:r>
              <a:rPr lang="zh-CN" altLang="en-US" dirty="0" smtClean="0"/>
              <a:t>单击此处编辑母版文本样式</a:t>
            </a:r>
          </a:p>
        </p:txBody>
      </p:sp>
    </p:spTree>
    <p:extLst>
      <p:ext uri="{BB962C8B-B14F-4D97-AF65-F5344CB8AC3E}">
        <p14:creationId xmlns:p14="http://schemas.microsoft.com/office/powerpoint/2010/main" val="28546768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有底边正文-A">
    <p:spTree>
      <p:nvGrpSpPr>
        <p:cNvPr id="1" name=""/>
        <p:cNvGrpSpPr/>
        <p:nvPr/>
      </p:nvGrpSpPr>
      <p:grpSpPr>
        <a:xfrm>
          <a:off x="0" y="0"/>
          <a:ext cx="0" cy="0"/>
          <a:chOff x="0" y="0"/>
          <a:chExt cx="0" cy="0"/>
        </a:xfrm>
      </p:grpSpPr>
      <p:cxnSp>
        <p:nvCxnSpPr>
          <p:cNvPr id="3" name="直接连接符 2"/>
          <p:cNvCxnSpPr/>
          <p:nvPr userDrawn="1"/>
        </p:nvCxnSpPr>
        <p:spPr>
          <a:xfrm>
            <a:off x="334437"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16523"/>
            <a:ext cx="12192000" cy="341477"/>
          </a:xfrm>
          <a:prstGeom prst="rect">
            <a:avLst/>
          </a:prstGeom>
        </p:spPr>
      </p:pic>
      <p:grpSp>
        <p:nvGrpSpPr>
          <p:cNvPr id="5" name="组合 10"/>
          <p:cNvGrpSpPr>
            <a:grpSpLocks/>
          </p:cNvGrpSpPr>
          <p:nvPr userDrawn="1"/>
        </p:nvGrpSpPr>
        <p:grpSpPr bwMode="auto">
          <a:xfrm>
            <a:off x="9786720"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Arial" pitchFamily="34" charset="0"/>
                  <a:ea typeface="宋体"/>
                </a:endParaRPr>
              </a:p>
            </p:txBody>
          </p:sp>
          <p:sp>
            <p:nvSpPr>
              <p:cNvPr id="10" name="TextBox 15"/>
              <p:cNvSpPr txBox="1">
                <a:spLocks noChangeArrowheads="1"/>
              </p:cNvSpPr>
              <p:nvPr/>
            </p:nvSpPr>
            <p:spPr bwMode="auto">
              <a:xfrm>
                <a:off x="6381765" y="2121932"/>
                <a:ext cx="138520"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dirty="0">
                  <a:solidFill>
                    <a:prstClr val="white"/>
                  </a:solidFill>
                </a:endParaRPr>
              </a:p>
            </p:txBody>
          </p:sp>
        </p:grpSp>
        <p:pic>
          <p:nvPicPr>
            <p:cNvPr id="7" name="Picture 2" descr="E:\work\S-曙光20120720\logo\曙光组合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Arial" pitchFamily="34" charset="0"/>
                <a:ea typeface="宋体"/>
              </a:endParaRPr>
            </a:p>
          </p:txBody>
        </p:sp>
      </p:grpSp>
      <p:sp>
        <p:nvSpPr>
          <p:cNvPr id="11" name="灯片编号占位符 5"/>
          <p:cNvSpPr txBox="1">
            <a:spLocks/>
          </p:cNvSpPr>
          <p:nvPr userDrawn="1"/>
        </p:nvSpPr>
        <p:spPr>
          <a:xfrm>
            <a:off x="11310477" y="261392"/>
            <a:ext cx="738184" cy="412010"/>
          </a:xfrm>
          <a:prstGeom prst="rect">
            <a:avLst/>
          </a:prstGeom>
        </p:spPr>
        <p:txBody>
          <a:bodyPr lIns="91431" tIns="45717" rIns="91431" bIns="45717"/>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pPr defTabSz="783822"/>
              <a:t>‹#›</a:t>
            </a:fld>
            <a:endParaRPr lang="en-US" altLang="zh-CN" sz="1500" dirty="0"/>
          </a:p>
        </p:txBody>
      </p:sp>
      <p:sp>
        <p:nvSpPr>
          <p:cNvPr id="13" name="文本占位符 7"/>
          <p:cNvSpPr>
            <a:spLocks noGrp="1"/>
          </p:cNvSpPr>
          <p:nvPr>
            <p:ph type="body" sz="quarter" idx="15"/>
          </p:nvPr>
        </p:nvSpPr>
        <p:spPr>
          <a:xfrm>
            <a:off x="343628" y="189400"/>
            <a:ext cx="6144682" cy="571483"/>
          </a:xfrm>
          <a:prstGeom prst="rect">
            <a:avLst/>
          </a:prstGeom>
          <a:noFill/>
          <a:ln w="9525" cmpd="sng">
            <a:noFill/>
            <a:prstDash val="solid"/>
            <a:miter/>
          </a:ln>
        </p:spPr>
        <p:txBody>
          <a:bodyPr vert="horz" wrap="square" lIns="91431" tIns="45717" rIns="91431" bIns="45717" numCol="1" anchor="ctr" anchorCtr="0" compatLnSpc="1">
            <a:prstTxWarp prst="textNoShape">
              <a:avLst/>
            </a:prstTxWarp>
            <a:noAutofit/>
          </a:bodyPr>
          <a:lstStyle>
            <a:lvl1pPr marL="0" indent="0">
              <a:buNone/>
              <a:defRPr lang="zh-CN" altLang="en-US" sz="2800" b="1" dirty="0" smtClean="0">
                <a:solidFill>
                  <a:schemeClr val="tx1"/>
                </a:solidFill>
                <a:effectLst>
                  <a:outerShdw blurRad="38100" dist="38100" dir="2700000" algn="tl">
                    <a:srgbClr val="000000">
                      <a:alpha val="43137"/>
                    </a:srgbClr>
                  </a:outerShdw>
                </a:effectLst>
                <a:latin typeface="Heiti SC Light"/>
                <a:ea typeface="Heiti SC Light"/>
                <a:cs typeface="Heiti SC Light"/>
              </a:defRPr>
            </a:lvl1pPr>
          </a:lstStyle>
          <a:p>
            <a:pPr lvl="0"/>
            <a:r>
              <a:rPr lang="zh-CN" altLang="en-US" dirty="0" smtClean="0"/>
              <a:t>单击此处编辑母版文本样式</a:t>
            </a:r>
          </a:p>
        </p:txBody>
      </p:sp>
      <p:sp>
        <p:nvSpPr>
          <p:cNvPr id="14" name="内容占位符 5"/>
          <p:cNvSpPr>
            <a:spLocks noGrp="1"/>
          </p:cNvSpPr>
          <p:nvPr>
            <p:ph sz="quarter" idx="12"/>
          </p:nvPr>
        </p:nvSpPr>
        <p:spPr>
          <a:xfrm>
            <a:off x="623394" y="1052736"/>
            <a:ext cx="10945217" cy="5232582"/>
          </a:xfrm>
          <a:prstGeom prst="rect">
            <a:avLst/>
          </a:prstGeom>
        </p:spPr>
        <p:txBody>
          <a:bodyPr lIns="91431" tIns="45717" rIns="91431" bIns="45717"/>
          <a:lstStyle>
            <a:lvl1pPr marL="342864" indent="-342864">
              <a:buFont typeface="Wingdings" pitchFamily="2" charset="2"/>
              <a:buChar char="n"/>
              <a:defRPr sz="2000" b="0" i="0">
                <a:solidFill>
                  <a:schemeClr val="tx1"/>
                </a:solidFill>
                <a:latin typeface="+mn-ea"/>
                <a:ea typeface="+mn-ea"/>
                <a:cs typeface="Songti SC Regular"/>
              </a:defRPr>
            </a:lvl1pPr>
            <a:lvl2pPr marL="623824" indent="-277785">
              <a:buFont typeface="Wingdings" pitchFamily="2" charset="2"/>
              <a:buChar char="p"/>
              <a:defRPr sz="1800" b="0" i="0">
                <a:solidFill>
                  <a:schemeClr val="tx1"/>
                </a:solidFill>
                <a:latin typeface="+mn-ea"/>
                <a:ea typeface="+mn-ea"/>
                <a:cs typeface="Songti SC Regular"/>
              </a:defRPr>
            </a:lvl2pPr>
            <a:lvl3pPr marL="858752" indent="-234925">
              <a:buFont typeface="微软雅黑" panose="020B0503020204020204" pitchFamily="34" charset="-122"/>
              <a:buChar char="-"/>
              <a:defRPr sz="1600" b="0" i="0">
                <a:solidFill>
                  <a:schemeClr val="tx1"/>
                </a:solidFill>
                <a:latin typeface="+mn-ea"/>
                <a:ea typeface="+mn-ea"/>
                <a:cs typeface="Songti SC Regular"/>
              </a:defRPr>
            </a:lvl3pPr>
            <a:lvl4pPr marL="1080980" indent="-222228">
              <a:buFont typeface="Wingdings" panose="05000000000000000000" pitchFamily="2" charset="2"/>
              <a:buChar char="l"/>
              <a:defRPr sz="1400" b="0" i="0">
                <a:solidFill>
                  <a:schemeClr val="tx1"/>
                </a:solidFill>
                <a:latin typeface="+mn-ea"/>
                <a:ea typeface="+mn-ea"/>
                <a:cs typeface="Songti SC Regular"/>
              </a:defRPr>
            </a:lvl4pPr>
            <a:lvl5pPr marL="1315908" indent="-234925">
              <a:buFont typeface="Wingdings" panose="05000000000000000000" pitchFamily="2" charset="2"/>
              <a:buChar char="ü"/>
              <a:defRPr sz="1400" b="0" i="0">
                <a:solidFill>
                  <a:schemeClr val="tx1"/>
                </a:solidFill>
                <a:latin typeface="+mn-ea"/>
                <a:ea typeface="+mn-ea"/>
                <a:cs typeface="Songti SC Regula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719929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grpSp>
        <p:nvGrpSpPr>
          <p:cNvPr id="3" name="组合 10"/>
          <p:cNvGrpSpPr>
            <a:grpSpLocks/>
          </p:cNvGrpSpPr>
          <p:nvPr userDrawn="1"/>
        </p:nvGrpSpPr>
        <p:grpSpPr bwMode="auto">
          <a:xfrm>
            <a:off x="9264352" y="278108"/>
            <a:ext cx="2694900" cy="456062"/>
            <a:chOff x="7162800" y="228600"/>
            <a:chExt cx="1764210" cy="419101"/>
          </a:xfrm>
        </p:grpSpPr>
        <p:grpSp>
          <p:nvGrpSpPr>
            <p:cNvPr id="4" name="组合 11"/>
            <p:cNvGrpSpPr>
              <a:grpSpLocks/>
            </p:cNvGrpSpPr>
            <p:nvPr/>
          </p:nvGrpSpPr>
          <p:grpSpPr bwMode="auto">
            <a:xfrm>
              <a:off x="8382000" y="228600"/>
              <a:ext cx="545010" cy="378619"/>
              <a:chOff x="6324600" y="2121932"/>
              <a:chExt cx="545010" cy="378619"/>
            </a:xfrm>
          </p:grpSpPr>
          <p:sp>
            <p:nvSpPr>
              <p:cNvPr id="7" name="矩形 14"/>
              <p:cNvSpPr>
                <a:spLocks noChangeArrowheads="1"/>
              </p:cNvSpPr>
              <p:nvPr/>
            </p:nvSpPr>
            <p:spPr bwMode="auto">
              <a:xfrm>
                <a:off x="6324600" y="2133600"/>
                <a:ext cx="54501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Arial" pitchFamily="34" charset="0"/>
                  <a:ea typeface="宋体"/>
                </a:endParaRPr>
              </a:p>
            </p:txBody>
          </p:sp>
          <p:sp>
            <p:nvSpPr>
              <p:cNvPr id="8" name="TextBox 15"/>
              <p:cNvSpPr txBox="1">
                <a:spLocks noChangeArrowheads="1"/>
              </p:cNvSpPr>
              <p:nvPr/>
            </p:nvSpPr>
            <p:spPr bwMode="auto">
              <a:xfrm>
                <a:off x="6390581" y="2121932"/>
                <a:ext cx="120891"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a:solidFill>
                    <a:prstClr val="white"/>
                  </a:solidFill>
                </a:endParaRPr>
              </a:p>
            </p:txBody>
          </p:sp>
        </p:grpSp>
        <p:pic>
          <p:nvPicPr>
            <p:cNvPr id="5"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Arial" pitchFamily="34" charset="0"/>
                <a:ea typeface="宋体"/>
              </a:endParaRPr>
            </a:p>
          </p:txBody>
        </p:sp>
      </p:grpSp>
      <p:sp>
        <p:nvSpPr>
          <p:cNvPr id="9" name="灯片编号占位符 5"/>
          <p:cNvSpPr txBox="1">
            <a:spLocks/>
          </p:cNvSpPr>
          <p:nvPr userDrawn="1"/>
        </p:nvSpPr>
        <p:spPr>
          <a:xfrm>
            <a:off x="11157554" y="314067"/>
            <a:ext cx="801698" cy="376051"/>
          </a:xfrm>
          <a:prstGeom prst="rect">
            <a:avLst/>
          </a:prstGeom>
        </p:spPr>
        <p:txBody>
          <a:bodyPr lIns="91395" tIns="45701" rIns="91395" bIns="4570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pPr defTabSz="783822"/>
              <a:t>‹#›</a:t>
            </a:fld>
            <a:endParaRPr lang="en-US" altLang="zh-CN" sz="1500" dirty="0"/>
          </a:p>
        </p:txBody>
      </p:sp>
      <p:cxnSp>
        <p:nvCxnSpPr>
          <p:cNvPr id="10" name="直接连接符 9"/>
          <p:cNvCxnSpPr/>
          <p:nvPr userDrawn="1"/>
        </p:nvCxnSpPr>
        <p:spPr>
          <a:xfrm>
            <a:off x="334434" y="804591"/>
            <a:ext cx="364933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占位符 7"/>
          <p:cNvSpPr>
            <a:spLocks noGrp="1"/>
          </p:cNvSpPr>
          <p:nvPr>
            <p:ph type="body" sz="quarter" idx="15"/>
          </p:nvPr>
        </p:nvSpPr>
        <p:spPr>
          <a:xfrm>
            <a:off x="343628" y="220413"/>
            <a:ext cx="6144682" cy="571483"/>
          </a:xfrm>
          <a:prstGeom prst="rect">
            <a:avLst/>
          </a:prstGeom>
          <a:noFill/>
          <a:ln w="9525" cmpd="sng">
            <a:noFill/>
            <a:prstDash val="solid"/>
            <a:miter/>
          </a:ln>
        </p:spPr>
        <p:txBody>
          <a:bodyPr vert="horz" wrap="square" lIns="91395" tIns="45701" rIns="91395" bIns="45701" numCol="1" anchor="ctr" anchorCtr="0" compatLnSpc="1">
            <a:prstTxWarp prst="textNoShape">
              <a:avLst/>
            </a:prstTxWarp>
            <a:noAutofit/>
          </a:bodyPr>
          <a:lstStyle>
            <a:lvl1pPr marL="0" indent="0">
              <a:buNone/>
              <a:defRPr lang="zh-CN" altLang="en-US" sz="2400" b="1" dirty="0" smtClean="0">
                <a:solidFill>
                  <a:schemeClr val="tx1"/>
                </a:solidFill>
                <a:latin typeface="华文中宋" pitchFamily="2" charset="-122"/>
                <a:ea typeface="华文中宋" pitchFamily="2" charset="-122"/>
              </a:defRPr>
            </a:lvl1pPr>
          </a:lstStyle>
          <a:p>
            <a:pPr lvl="0"/>
            <a:r>
              <a:rPr lang="zh-CN" altLang="en-US" dirty="0" smtClean="0"/>
              <a:t>单击此处编辑母版文本样式</a:t>
            </a:r>
          </a:p>
        </p:txBody>
      </p:sp>
    </p:spTree>
    <p:extLst>
      <p:ext uri="{BB962C8B-B14F-4D97-AF65-F5344CB8AC3E}">
        <p14:creationId xmlns:p14="http://schemas.microsoft.com/office/powerpoint/2010/main" val="85444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93"/>
            <a:ext cx="10363200" cy="1468967"/>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2" y="3886200"/>
            <a:ext cx="8534401" cy="1752600"/>
          </a:xfrm>
          <a:prstGeom prst="rect">
            <a:avLst/>
          </a:prstGeom>
        </p:spPr>
        <p:txBody>
          <a:bodyPr/>
          <a:lstStyle>
            <a:lvl1pPr marL="0" indent="0" algn="ctr">
              <a:buNone/>
              <a:defRPr/>
            </a:lvl1pPr>
            <a:lvl2pPr marL="457291" indent="0" algn="ctr">
              <a:buNone/>
              <a:defRPr/>
            </a:lvl2pPr>
            <a:lvl3pPr marL="914583" indent="0" algn="ctr">
              <a:buNone/>
              <a:defRPr/>
            </a:lvl3pPr>
            <a:lvl4pPr marL="1371874" indent="0" algn="ctr">
              <a:buNone/>
              <a:defRPr/>
            </a:lvl4pPr>
            <a:lvl5pPr marL="1829166" indent="0" algn="ctr">
              <a:buNone/>
              <a:defRPr/>
            </a:lvl5pPr>
            <a:lvl6pPr marL="2286457" indent="0" algn="ctr">
              <a:buNone/>
              <a:defRPr/>
            </a:lvl6pPr>
            <a:lvl7pPr marL="2743749" indent="0" algn="ctr">
              <a:buNone/>
              <a:defRPr/>
            </a:lvl7pPr>
            <a:lvl8pPr marL="3201040" indent="0" algn="ctr">
              <a:buNone/>
              <a:defRPr/>
            </a:lvl8pPr>
            <a:lvl9pPr marL="3658332"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xfrm>
            <a:off x="609611" y="6356360"/>
            <a:ext cx="2844801" cy="366182"/>
          </a:xfrm>
          <a:prstGeom prst="rect">
            <a:avLst/>
          </a:prstGeom>
          <a:ln/>
        </p:spPr>
        <p:txBody>
          <a:bodyPr/>
          <a:lstStyle>
            <a:lvl1pPr>
              <a:defRPr/>
            </a:lvl1pPr>
          </a:lstStyle>
          <a:p>
            <a:pPr defTabSz="783822"/>
            <a:fld id="{87D229C1-D169-4995-88C0-96B4C54CEE3C}" type="datetime1">
              <a:rPr lang="zh-CN" altLang="en-US" sz="1500">
                <a:solidFill>
                  <a:prstClr val="black"/>
                </a:solidFill>
                <a:latin typeface="Calibri"/>
                <a:ea typeface="宋体"/>
              </a:rPr>
              <a:pPr defTabSz="783822"/>
              <a:t>15/12/1</a:t>
            </a:fld>
            <a:endParaRPr lang="zh-CN" altLang="en-US">
              <a:solidFill>
                <a:prstClr val="black"/>
              </a:solidFill>
              <a:latin typeface="Calibri"/>
              <a:ea typeface="宋体"/>
            </a:endParaRPr>
          </a:p>
        </p:txBody>
      </p:sp>
      <p:sp>
        <p:nvSpPr>
          <p:cNvPr id="5" name="页脚占位符 4"/>
          <p:cNvSpPr>
            <a:spLocks noGrp="1" noChangeArrowheads="1"/>
          </p:cNvSpPr>
          <p:nvPr>
            <p:ph type="ftr" sz="quarter" idx="11"/>
          </p:nvPr>
        </p:nvSpPr>
        <p:spPr>
          <a:xfrm>
            <a:off x="4165601" y="6356360"/>
            <a:ext cx="3860800" cy="366182"/>
          </a:xfrm>
          <a:prstGeom prst="rect">
            <a:avLst/>
          </a:prstGeom>
          <a:ln/>
        </p:spPr>
        <p:txBody>
          <a:bodyPr/>
          <a:lstStyle>
            <a:lvl1pPr>
              <a:defRPr/>
            </a:lvl1pPr>
          </a:lstStyle>
          <a:p>
            <a:pPr defTabSz="783822">
              <a:defRPr/>
            </a:pPr>
            <a:endParaRPr lang="zh-CN" altLang="zh-CN" sz="1500">
              <a:solidFill>
                <a:prstClr val="black"/>
              </a:solidFill>
              <a:latin typeface="Calibri"/>
              <a:ea typeface="宋体"/>
            </a:endParaRPr>
          </a:p>
        </p:txBody>
      </p:sp>
      <p:sp>
        <p:nvSpPr>
          <p:cNvPr id="6" name="灯片编号占位符 5"/>
          <p:cNvSpPr>
            <a:spLocks noGrp="1" noChangeArrowheads="1"/>
          </p:cNvSpPr>
          <p:nvPr>
            <p:ph type="sldNum" sz="quarter" idx="12"/>
          </p:nvPr>
        </p:nvSpPr>
        <p:spPr>
          <a:xfrm>
            <a:off x="8737611" y="6356360"/>
            <a:ext cx="2844801" cy="366182"/>
          </a:xfrm>
          <a:prstGeom prst="rect">
            <a:avLst/>
          </a:prstGeom>
          <a:ln/>
        </p:spPr>
        <p:txBody>
          <a:bodyPr/>
          <a:lstStyle>
            <a:lvl1pPr>
              <a:defRPr/>
            </a:lvl1pPr>
          </a:lstStyle>
          <a:p>
            <a:pPr defTabSz="783822"/>
            <a:fld id="{FDE0FD7D-B2A0-4DD9-835C-1248A8FAFFAA}" type="slidenum">
              <a:rPr lang="zh-CN" altLang="en-US" sz="1500">
                <a:solidFill>
                  <a:prstClr val="black"/>
                </a:solidFill>
                <a:latin typeface="Calibri"/>
                <a:ea typeface="宋体"/>
              </a:rPr>
              <a:pPr defTabSz="783822"/>
              <a:t>‹#›</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59761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10" y="6480707"/>
            <a:ext cx="12192001" cy="377300"/>
          </a:xfrm>
          <a:prstGeom prst="rect">
            <a:avLst/>
          </a:prstGeom>
        </p:spPr>
      </p:pic>
      <p:sp>
        <p:nvSpPr>
          <p:cNvPr id="9" name="文本占位符 7"/>
          <p:cNvSpPr>
            <a:spLocks noGrp="1"/>
          </p:cNvSpPr>
          <p:nvPr>
            <p:ph type="body" sz="quarter" idx="13"/>
          </p:nvPr>
        </p:nvSpPr>
        <p:spPr>
          <a:xfrm>
            <a:off x="378745" y="164567"/>
            <a:ext cx="7114903" cy="583474"/>
          </a:xfrm>
          <a:prstGeom prst="rect">
            <a:avLst/>
          </a:prstGeom>
        </p:spPr>
        <p:txBody>
          <a:bodyPr lIns="78439" tIns="39218" rIns="78439" bIns="39218" anchor="ctr"/>
          <a:lstStyle>
            <a:lvl1pPr marL="342900" indent="-342900" algn="l" rtl="0" eaLnBrk="1" fontAlgn="base" hangingPunct="1">
              <a:spcBef>
                <a:spcPct val="20000"/>
              </a:spcBef>
              <a:spcAft>
                <a:spcPct val="0"/>
              </a:spcAft>
              <a:buFont typeface="Arial" pitchFamily="34" charset="0"/>
              <a:buNone/>
              <a:defRPr lang="zh-CN" altLang="en-US" sz="2800" b="1" kern="1200" cap="none" dirty="0" smtClean="0">
                <a:ln w="0"/>
                <a:solidFill>
                  <a:schemeClr val="tx1"/>
                </a:solidFill>
                <a:effectLst/>
                <a:latin typeface="微软雅黑" pitchFamily="34" charset="-122"/>
                <a:ea typeface="微软雅黑" pitchFamily="34" charset="-122"/>
                <a:cs typeface="+mn-cs"/>
              </a:defRPr>
            </a:lvl1pPr>
          </a:lstStyle>
          <a:p>
            <a:pPr lvl="0"/>
            <a:r>
              <a:rPr lang="zh-CN" altLang="en-US" dirty="0" smtClean="0"/>
              <a:t>单击此处编辑母版文本样式</a:t>
            </a:r>
          </a:p>
        </p:txBody>
      </p: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005136" y="240130"/>
            <a:ext cx="1917578" cy="519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TextBox 2"/>
          <p:cNvSpPr txBox="1"/>
          <p:nvPr userDrawn="1"/>
        </p:nvSpPr>
        <p:spPr>
          <a:xfrm>
            <a:off x="11361174" y="317813"/>
            <a:ext cx="517150" cy="276999"/>
          </a:xfrm>
          <a:prstGeom prst="rect">
            <a:avLst/>
          </a:prstGeom>
          <a:noFill/>
        </p:spPr>
        <p:txBody>
          <a:bodyPr wrap="square" rtlCol="0">
            <a:spAutoFit/>
          </a:bodyPr>
          <a:lstStyle/>
          <a:p>
            <a:pPr algn="ctr"/>
            <a:fld id="{D582A0A7-D2E8-4468-BF31-3ED6607AC4C6}" type="slidenum">
              <a:rPr lang="en-US" altLang="zh-CN" sz="1200" b="1" smtClean="0">
                <a:solidFill>
                  <a:schemeClr val="bg1"/>
                </a:solidFill>
                <a:latin typeface="微软雅黑" pitchFamily="34" charset="-122"/>
                <a:ea typeface="微软雅黑" pitchFamily="34" charset="-122"/>
              </a:rPr>
              <a:pPr algn="ctr"/>
              <a:t>‹#›</a:t>
            </a:fld>
            <a:endParaRPr lang="zh-CN" altLang="en-US" sz="1200" b="1" dirty="0">
              <a:solidFill>
                <a:schemeClr val="bg1"/>
              </a:solidFill>
              <a:latin typeface="微软雅黑" pitchFamily="34" charset="-122"/>
              <a:ea typeface="微软雅黑" pitchFamily="34" charset="-122"/>
            </a:endParaRPr>
          </a:p>
        </p:txBody>
      </p:sp>
      <p:cxnSp>
        <p:nvCxnSpPr>
          <p:cNvPr id="13" name="直接连接符 12"/>
          <p:cNvCxnSpPr/>
          <p:nvPr userDrawn="1"/>
        </p:nvCxnSpPr>
        <p:spPr>
          <a:xfrm>
            <a:off x="440886" y="765439"/>
            <a:ext cx="2592001"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内容占位符 5"/>
          <p:cNvSpPr>
            <a:spLocks noGrp="1"/>
          </p:cNvSpPr>
          <p:nvPr>
            <p:ph sz="quarter" idx="12"/>
          </p:nvPr>
        </p:nvSpPr>
        <p:spPr>
          <a:xfrm>
            <a:off x="440898" y="1085140"/>
            <a:ext cx="10948065" cy="5041077"/>
          </a:xfrm>
          <a:prstGeom prst="rect">
            <a:avLst/>
          </a:prstGeom>
        </p:spPr>
        <p:txBody>
          <a:bodyPr lIns="78439" tIns="39218" rIns="78439" bIns="39218"/>
          <a:lstStyle>
            <a:lvl1pPr marL="294146" indent="-294146">
              <a:lnSpc>
                <a:spcPct val="100000"/>
              </a:lnSpc>
              <a:buFont typeface="Wingdings" panose="05000000000000000000" pitchFamily="2" charset="2"/>
              <a:buChar char="n"/>
              <a:defRPr sz="2400">
                <a:solidFill>
                  <a:schemeClr val="tx1"/>
                </a:solidFill>
                <a:latin typeface="微软雅黑" pitchFamily="34" charset="-122"/>
                <a:ea typeface="微软雅黑" pitchFamily="34" charset="-122"/>
              </a:defRPr>
            </a:lvl1pPr>
            <a:lvl2pPr marL="636583" indent="-244000">
              <a:lnSpc>
                <a:spcPct val="100000"/>
              </a:lnSpc>
              <a:buFont typeface="Wingdings" panose="05000000000000000000" pitchFamily="2" charset="2"/>
              <a:buChar char="p"/>
              <a:defRPr sz="2000">
                <a:solidFill>
                  <a:schemeClr val="tx1"/>
                </a:solidFill>
                <a:latin typeface="微软雅黑" pitchFamily="34" charset="-122"/>
                <a:ea typeface="微软雅黑" pitchFamily="34" charset="-122"/>
              </a:defRPr>
            </a:lvl2pPr>
            <a:lvl3pPr marL="980091" indent="-194928">
              <a:lnSpc>
                <a:spcPct val="100000"/>
              </a:lnSpc>
              <a:buFont typeface="微软雅黑" panose="020B0503020204020204" pitchFamily="34" charset="-122"/>
              <a:buChar char="–"/>
              <a:defRPr sz="1800">
                <a:solidFill>
                  <a:schemeClr val="tx1"/>
                </a:solidFill>
                <a:latin typeface="微软雅黑" pitchFamily="34" charset="-122"/>
                <a:ea typeface="微软雅黑" pitchFamily="34" charset="-122"/>
              </a:defRPr>
            </a:lvl3pPr>
            <a:lvl4pPr marL="1600200" indent="-228600">
              <a:buFont typeface="Wingdings" panose="05000000000000000000" pitchFamily="2" charset="2"/>
              <a:buChar char="n"/>
              <a:defRPr sz="1500">
                <a:solidFill>
                  <a:schemeClr val="tx1"/>
                </a:solidFill>
                <a:latin typeface="微软雅黑" pitchFamily="34" charset="-122"/>
                <a:ea typeface="微软雅黑" pitchFamily="34" charset="-122"/>
              </a:defRPr>
            </a:lvl4pPr>
            <a:lvl5pPr marL="2057400" indent="-228600">
              <a:buFont typeface="Wingdings" panose="05000000000000000000" pitchFamily="2" charset="2"/>
              <a:buChar char="n"/>
              <a:defRPr sz="1500">
                <a:solidFill>
                  <a:schemeClr val="tx1"/>
                </a:solidFill>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Tree>
    <p:extLst>
      <p:ext uri="{BB962C8B-B14F-4D97-AF65-F5344CB8AC3E}">
        <p14:creationId xmlns:p14="http://schemas.microsoft.com/office/powerpoint/2010/main" val="739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列表内容幻灯片">
    <p:spTree>
      <p:nvGrpSpPr>
        <p:cNvPr id="1" name=""/>
        <p:cNvGrpSpPr/>
        <p:nvPr/>
      </p:nvGrpSpPr>
      <p:grpSpPr>
        <a:xfrm>
          <a:off x="0" y="0"/>
          <a:ext cx="0" cy="0"/>
          <a:chOff x="0" y="0"/>
          <a:chExt cx="0" cy="0"/>
        </a:xfrm>
      </p:grpSpPr>
      <p:pic>
        <p:nvPicPr>
          <p:cNvPr id="4" name="Picture 2" descr="D:\ppt\内文.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988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内容占位符 5"/>
          <p:cNvSpPr>
            <a:spLocks noGrp="1"/>
          </p:cNvSpPr>
          <p:nvPr>
            <p:ph sz="quarter" idx="12"/>
          </p:nvPr>
        </p:nvSpPr>
        <p:spPr>
          <a:xfrm>
            <a:off x="623394" y="1028734"/>
            <a:ext cx="10945217" cy="5256584"/>
          </a:xfrm>
          <a:prstGeom prst="rect">
            <a:avLst/>
          </a:prstGeom>
        </p:spPr>
        <p:txBody>
          <a:bodyPr/>
          <a:lstStyle>
            <a:lvl1pPr marL="342969" indent="-342969">
              <a:buFont typeface="Wingdings" pitchFamily="2" charset="2"/>
              <a:buChar char="n"/>
              <a:defRPr sz="1800">
                <a:solidFill>
                  <a:schemeClr val="tx1"/>
                </a:solidFill>
                <a:latin typeface="微软雅黑" pitchFamily="34" charset="-122"/>
                <a:ea typeface="微软雅黑" pitchFamily="34" charset="-122"/>
              </a:defRPr>
            </a:lvl1pPr>
            <a:lvl2pPr>
              <a:buFont typeface="Wingdings" pitchFamily="2" charset="2"/>
              <a:buChar char="p"/>
              <a:defRPr sz="1600">
                <a:solidFill>
                  <a:schemeClr val="tx1"/>
                </a:solidFill>
                <a:latin typeface="微软雅黑" pitchFamily="34" charset="-122"/>
                <a:ea typeface="微软雅黑" pitchFamily="34" charset="-122"/>
              </a:defRPr>
            </a:lvl2pPr>
            <a:lvl3pPr>
              <a:buFont typeface="Wingdings" pitchFamily="2" charset="2"/>
              <a:buChar char="l"/>
              <a:defRPr sz="1600">
                <a:solidFill>
                  <a:schemeClr val="tx1"/>
                </a:solidFill>
                <a:latin typeface="微软雅黑" pitchFamily="34" charset="-122"/>
                <a:ea typeface="微软雅黑" pitchFamily="34" charset="-122"/>
              </a:defRPr>
            </a:lvl3pPr>
            <a:lvl4pPr>
              <a:defRPr sz="1400">
                <a:solidFill>
                  <a:schemeClr val="tx1"/>
                </a:solidFill>
                <a:latin typeface="微软雅黑" pitchFamily="34" charset="-122"/>
                <a:ea typeface="微软雅黑" pitchFamily="34" charset="-122"/>
              </a:defRPr>
            </a:lvl4pPr>
            <a:lvl5pPr>
              <a:defRPr sz="1400">
                <a:solidFill>
                  <a:schemeClr val="tx1"/>
                </a:solidFill>
                <a:latin typeface="微软雅黑" pitchFamily="34" charset="-122"/>
                <a:ea typeface="微软雅黑"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8" name="文本占位符 7"/>
          <p:cNvSpPr>
            <a:spLocks noGrp="1"/>
          </p:cNvSpPr>
          <p:nvPr>
            <p:ph type="body" sz="quarter" idx="13"/>
          </p:nvPr>
        </p:nvSpPr>
        <p:spPr>
          <a:xfrm>
            <a:off x="576324" y="290483"/>
            <a:ext cx="6762798" cy="571483"/>
          </a:xfrm>
          <a:prstGeom prst="rect">
            <a:avLst/>
          </a:prstGeom>
        </p:spPr>
        <p:txBody>
          <a:bodyPr anchor="ctr">
            <a:noAutofit/>
          </a:bodyPr>
          <a:lstStyle>
            <a:lvl1pPr>
              <a:buNone/>
              <a:defRPr lang="zh-CN" altLang="en-US" sz="2801" b="0" kern="1200" smtClean="0">
                <a:solidFill>
                  <a:schemeClr val="tx1">
                    <a:lumMod val="65000"/>
                    <a:lumOff val="35000"/>
                  </a:schemeClr>
                </a:solidFill>
                <a:latin typeface="微软雅黑" pitchFamily="34" charset="-122"/>
                <a:ea typeface="微软雅黑" pitchFamily="34" charset="-122"/>
                <a:cs typeface="+mn-cs"/>
              </a:defRPr>
            </a:lvl1pPr>
          </a:lstStyle>
          <a:p>
            <a:pPr lvl="0"/>
            <a:r>
              <a:rPr lang="zh-CN" altLang="en-US" smtClean="0"/>
              <a:t>单击此处编辑母版文本样式</a:t>
            </a:r>
          </a:p>
        </p:txBody>
      </p:sp>
    </p:spTree>
    <p:extLst>
      <p:ext uri="{BB962C8B-B14F-4D97-AF65-F5344CB8AC3E}">
        <p14:creationId xmlns:p14="http://schemas.microsoft.com/office/powerpoint/2010/main" val="923387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07_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968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4_有底边无正文">
    <p:spTree>
      <p:nvGrpSpPr>
        <p:cNvPr id="1" name=""/>
        <p:cNvGrpSpPr/>
        <p:nvPr/>
      </p:nvGrpSpPr>
      <p:grpSpPr>
        <a:xfrm>
          <a:off x="0" y="0"/>
          <a:ext cx="0" cy="0"/>
          <a:chOff x="0" y="0"/>
          <a:chExt cx="0" cy="0"/>
        </a:xfrm>
      </p:grpSpPr>
      <p:cxnSp>
        <p:nvCxnSpPr>
          <p:cNvPr id="3" name="直接连接符 2"/>
          <p:cNvCxnSpPr/>
          <p:nvPr userDrawn="1"/>
        </p:nvCxnSpPr>
        <p:spPr>
          <a:xfrm>
            <a:off x="334455"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16523"/>
            <a:ext cx="12192000" cy="341477"/>
          </a:xfrm>
          <a:prstGeom prst="rect">
            <a:avLst/>
          </a:prstGeom>
        </p:spPr>
      </p:pic>
      <p:grpSp>
        <p:nvGrpSpPr>
          <p:cNvPr id="5" name="组合 10"/>
          <p:cNvGrpSpPr>
            <a:grpSpLocks/>
          </p:cNvGrpSpPr>
          <p:nvPr userDrawn="1"/>
        </p:nvGrpSpPr>
        <p:grpSpPr bwMode="auto">
          <a:xfrm>
            <a:off x="9786730"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sp>
            <p:nvSpPr>
              <p:cNvPr id="10" name="TextBox 15"/>
              <p:cNvSpPr txBox="1">
                <a:spLocks noChangeArrowheads="1"/>
              </p:cNvSpPr>
              <p:nvPr/>
            </p:nvSpPr>
            <p:spPr bwMode="auto">
              <a:xfrm>
                <a:off x="6381765" y="2121932"/>
                <a:ext cx="138520"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019" eaLnBrk="1" fontAlgn="base" hangingPunct="1">
                  <a:spcBef>
                    <a:spcPct val="0"/>
                  </a:spcBef>
                  <a:spcAft>
                    <a:spcPct val="0"/>
                  </a:spcAft>
                </a:pPr>
                <a:endParaRPr lang="en-US" altLang="zh-CN" dirty="0">
                  <a:solidFill>
                    <a:prstClr val="white"/>
                  </a:solidFill>
                </a:endParaRPr>
              </a:p>
            </p:txBody>
          </p:sp>
        </p:grpSp>
        <p:pic>
          <p:nvPicPr>
            <p:cNvPr id="7" name="Picture 2" descr="E:\work\S-曙光20120720\logo\曙光组合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grpSp>
      <p:sp>
        <p:nvSpPr>
          <p:cNvPr id="11" name="灯片编号占位符 5"/>
          <p:cNvSpPr txBox="1">
            <a:spLocks/>
          </p:cNvSpPr>
          <p:nvPr userDrawn="1"/>
        </p:nvSpPr>
        <p:spPr>
          <a:xfrm>
            <a:off x="11310477" y="188659"/>
            <a:ext cx="738184" cy="412010"/>
          </a:xfrm>
          <a:prstGeom prst="rect">
            <a:avLst/>
          </a:prstGeom>
        </p:spPr>
        <p:txBody>
          <a:bodyPr lIns="91305" tIns="45661" rIns="91305" bIns="4566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913019"/>
            <a:fld id="{D4C9135C-9960-40DA-AA1E-AFC3A05CE41A}" type="slidenum">
              <a:rPr lang="zh-CN" altLang="en-US" smtClean="0">
                <a:latin typeface="Calibri" panose="020F0502020204030204" pitchFamily="34" charset="0"/>
              </a:rPr>
              <a:pPr defTabSz="913019"/>
              <a:t>‹#›</a:t>
            </a:fld>
            <a:endParaRPr lang="en-US" altLang="zh-CN" dirty="0">
              <a:latin typeface="Calibri" panose="020F0502020204030204" pitchFamily="34" charset="0"/>
            </a:endParaRPr>
          </a:p>
        </p:txBody>
      </p:sp>
      <p:sp>
        <p:nvSpPr>
          <p:cNvPr id="13" name="文本占位符 7"/>
          <p:cNvSpPr>
            <a:spLocks noGrp="1"/>
          </p:cNvSpPr>
          <p:nvPr>
            <p:ph type="body" sz="quarter" idx="15"/>
          </p:nvPr>
        </p:nvSpPr>
        <p:spPr>
          <a:xfrm>
            <a:off x="343628" y="220417"/>
            <a:ext cx="6144682" cy="571483"/>
          </a:xfrm>
          <a:prstGeom prst="rect">
            <a:avLst/>
          </a:prstGeom>
          <a:noFill/>
          <a:ln w="9525" cmpd="sng">
            <a:noFill/>
            <a:prstDash val="solid"/>
            <a:miter/>
          </a:ln>
        </p:spPr>
        <p:txBody>
          <a:bodyPr vert="horz" wrap="square" lIns="91305" tIns="45661" rIns="91305" bIns="45661" numCol="1" anchor="ctr" anchorCtr="0" compatLnSpc="1">
            <a:prstTxWarp prst="textNoShape">
              <a:avLst/>
            </a:prstTxWarp>
            <a:noAutofit/>
          </a:bodyPr>
          <a:lstStyle>
            <a:lvl1pPr marL="0" indent="0">
              <a:buNone/>
              <a:defRPr lang="zh-CN" altLang="en-US" sz="2800" b="1" dirty="0" smtClean="0">
                <a:solidFill>
                  <a:schemeClr val="tx1"/>
                </a:solidFill>
                <a:effectLst>
                  <a:outerShdw blurRad="38100" dist="38100" dir="2700000" algn="tl">
                    <a:srgbClr val="000000">
                      <a:alpha val="43137"/>
                    </a:srgbClr>
                  </a:outerShdw>
                </a:effectLst>
                <a:latin typeface="Calibri" panose="020F0502020204030204" pitchFamily="34" charset="0"/>
                <a:ea typeface="黑体" panose="02010609060101010101" pitchFamily="49" charset="-122"/>
              </a:defRPr>
            </a:lvl1pPr>
          </a:lstStyle>
          <a:p>
            <a:pPr lvl="0"/>
            <a:r>
              <a:rPr lang="zh-CN" altLang="en-US" dirty="0" smtClean="0"/>
              <a:t>单击此处编辑母版文本样式</a:t>
            </a:r>
          </a:p>
        </p:txBody>
      </p:sp>
    </p:spTree>
    <p:extLst>
      <p:ext uri="{BB962C8B-B14F-4D97-AF65-F5344CB8AC3E}">
        <p14:creationId xmlns:p14="http://schemas.microsoft.com/office/powerpoint/2010/main" val="2341980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_无底边无正文">
    <p:spTree>
      <p:nvGrpSpPr>
        <p:cNvPr id="1" name=""/>
        <p:cNvGrpSpPr/>
        <p:nvPr/>
      </p:nvGrpSpPr>
      <p:grpSpPr>
        <a:xfrm>
          <a:off x="0" y="0"/>
          <a:ext cx="0" cy="0"/>
          <a:chOff x="0" y="0"/>
          <a:chExt cx="0" cy="0"/>
        </a:xfrm>
      </p:grpSpPr>
      <p:cxnSp>
        <p:nvCxnSpPr>
          <p:cNvPr id="3" name="直接连接符 2"/>
          <p:cNvCxnSpPr/>
          <p:nvPr userDrawn="1"/>
        </p:nvCxnSpPr>
        <p:spPr>
          <a:xfrm>
            <a:off x="334455"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userDrawn="1"/>
        </p:nvGrpSpPr>
        <p:grpSpPr bwMode="auto">
          <a:xfrm>
            <a:off x="9786730"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Calibri" panose="020F0502020204030204" pitchFamily="34" charset="0"/>
                  <a:ea typeface="宋体" panose="02010600030101010101" pitchFamily="2" charset="-122"/>
                </a:endParaRPr>
              </a:p>
            </p:txBody>
          </p:sp>
          <p:sp>
            <p:nvSpPr>
              <p:cNvPr id="10" name="TextBox 15"/>
              <p:cNvSpPr txBox="1">
                <a:spLocks noChangeArrowheads="1"/>
              </p:cNvSpPr>
              <p:nvPr/>
            </p:nvSpPr>
            <p:spPr bwMode="auto">
              <a:xfrm>
                <a:off x="6381765" y="2121932"/>
                <a:ext cx="138520"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019" eaLnBrk="1" fontAlgn="base" hangingPunct="1">
                  <a:spcBef>
                    <a:spcPct val="0"/>
                  </a:spcBef>
                  <a:spcAft>
                    <a:spcPct val="0"/>
                  </a:spcAft>
                </a:pPr>
                <a:endParaRPr lang="en-US" altLang="zh-CN" dirty="0">
                  <a:solidFill>
                    <a:prstClr val="white"/>
                  </a:solidFill>
                  <a:latin typeface="Calibri" panose="020F0502020204030204" pitchFamily="34" charset="0"/>
                </a:endParaRPr>
              </a:p>
            </p:txBody>
          </p:sp>
        </p:grpSp>
        <p:pic>
          <p:nvPicPr>
            <p:cNvPr id="7"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Calibri" panose="020F0502020204030204" pitchFamily="34" charset="0"/>
                <a:ea typeface="宋体" panose="02010600030101010101" pitchFamily="2" charset="-122"/>
              </a:endParaRPr>
            </a:p>
          </p:txBody>
        </p:sp>
      </p:grpSp>
      <p:sp>
        <p:nvSpPr>
          <p:cNvPr id="11" name="灯片编号占位符 5"/>
          <p:cNvSpPr txBox="1">
            <a:spLocks/>
          </p:cNvSpPr>
          <p:nvPr userDrawn="1"/>
        </p:nvSpPr>
        <p:spPr>
          <a:xfrm>
            <a:off x="11310477" y="188659"/>
            <a:ext cx="738184" cy="412010"/>
          </a:xfrm>
          <a:prstGeom prst="rect">
            <a:avLst/>
          </a:prstGeom>
        </p:spPr>
        <p:txBody>
          <a:bodyPr lIns="91305" tIns="45661" rIns="91305" bIns="4566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913019"/>
            <a:fld id="{D4C9135C-9960-40DA-AA1E-AFC3A05CE41A}" type="slidenum">
              <a:rPr lang="zh-CN" altLang="en-US" smtClean="0">
                <a:latin typeface="Calibri" panose="020F0502020204030204" pitchFamily="34" charset="0"/>
              </a:rPr>
              <a:pPr defTabSz="913019"/>
              <a:t>‹#›</a:t>
            </a:fld>
            <a:endParaRPr lang="en-US" altLang="zh-CN" dirty="0">
              <a:latin typeface="Calibri" panose="020F0502020204030204" pitchFamily="34" charset="0"/>
            </a:endParaRPr>
          </a:p>
        </p:txBody>
      </p:sp>
      <p:sp>
        <p:nvSpPr>
          <p:cNvPr id="13" name="文本占位符 7"/>
          <p:cNvSpPr>
            <a:spLocks noGrp="1"/>
          </p:cNvSpPr>
          <p:nvPr>
            <p:ph type="body" sz="quarter" idx="15"/>
          </p:nvPr>
        </p:nvSpPr>
        <p:spPr>
          <a:xfrm>
            <a:off x="334437" y="201353"/>
            <a:ext cx="6144682" cy="571483"/>
          </a:xfrm>
          <a:prstGeom prst="rect">
            <a:avLst/>
          </a:prstGeom>
          <a:noFill/>
          <a:ln w="9525" cmpd="sng">
            <a:noFill/>
            <a:prstDash val="solid"/>
            <a:miter/>
          </a:ln>
        </p:spPr>
        <p:txBody>
          <a:bodyPr vert="horz" wrap="square" lIns="91305" tIns="45661" rIns="91305" bIns="45661" numCol="1" anchor="ctr" anchorCtr="0" compatLnSpc="1">
            <a:prstTxWarp prst="textNoShape">
              <a:avLst/>
            </a:prstTxWarp>
            <a:noAutofit/>
          </a:bodyPr>
          <a:lstStyle>
            <a:lvl1pPr marL="0" indent="0">
              <a:buNone/>
              <a:defRPr lang="zh-CN" altLang="en-US" sz="28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lvl1pPr>
          </a:lstStyle>
          <a:p>
            <a:pPr lvl="0"/>
            <a:r>
              <a:rPr lang="zh-CN" altLang="en-US" dirty="0" smtClean="0"/>
              <a:t>单击此处编辑母版文本样式</a:t>
            </a:r>
          </a:p>
        </p:txBody>
      </p:sp>
    </p:spTree>
    <p:extLst>
      <p:ext uri="{BB962C8B-B14F-4D97-AF65-F5344CB8AC3E}">
        <p14:creationId xmlns:p14="http://schemas.microsoft.com/office/powerpoint/2010/main" val="38061055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6_无底边无正文">
    <p:spTree>
      <p:nvGrpSpPr>
        <p:cNvPr id="1" name=""/>
        <p:cNvGrpSpPr/>
        <p:nvPr/>
      </p:nvGrpSpPr>
      <p:grpSpPr>
        <a:xfrm>
          <a:off x="0" y="0"/>
          <a:ext cx="0" cy="0"/>
          <a:chOff x="0" y="0"/>
          <a:chExt cx="0" cy="0"/>
        </a:xfrm>
      </p:grpSpPr>
      <p:grpSp>
        <p:nvGrpSpPr>
          <p:cNvPr id="3" name="组合 10"/>
          <p:cNvGrpSpPr>
            <a:grpSpLocks/>
          </p:cNvGrpSpPr>
          <p:nvPr userDrawn="1"/>
        </p:nvGrpSpPr>
        <p:grpSpPr bwMode="auto">
          <a:xfrm>
            <a:off x="9786730" y="188640"/>
            <a:ext cx="2114549" cy="456062"/>
            <a:chOff x="7162800" y="228600"/>
            <a:chExt cx="1586151" cy="419101"/>
          </a:xfrm>
        </p:grpSpPr>
        <p:grpSp>
          <p:nvGrpSpPr>
            <p:cNvPr id="4" name="组合 11"/>
            <p:cNvGrpSpPr>
              <a:grpSpLocks/>
            </p:cNvGrpSpPr>
            <p:nvPr/>
          </p:nvGrpSpPr>
          <p:grpSpPr bwMode="auto">
            <a:xfrm>
              <a:off x="8382000" y="228600"/>
              <a:ext cx="366951" cy="378619"/>
              <a:chOff x="6324600" y="2121932"/>
              <a:chExt cx="366951" cy="378619"/>
            </a:xfrm>
          </p:grpSpPr>
          <p:sp>
            <p:nvSpPr>
              <p:cNvPr id="7"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sp>
            <p:nvSpPr>
              <p:cNvPr id="8" name="TextBox 15"/>
              <p:cNvSpPr txBox="1">
                <a:spLocks noChangeArrowheads="1"/>
              </p:cNvSpPr>
              <p:nvPr/>
            </p:nvSpPr>
            <p:spPr bwMode="auto">
              <a:xfrm>
                <a:off x="6381765" y="2121932"/>
                <a:ext cx="138520"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019" eaLnBrk="1" fontAlgn="base" hangingPunct="1">
                  <a:spcBef>
                    <a:spcPct val="0"/>
                  </a:spcBef>
                  <a:spcAft>
                    <a:spcPct val="0"/>
                  </a:spcAft>
                </a:pPr>
                <a:endParaRPr lang="en-US" altLang="zh-CN" dirty="0">
                  <a:solidFill>
                    <a:prstClr val="white"/>
                  </a:solidFill>
                </a:endParaRPr>
              </a:p>
            </p:txBody>
          </p:sp>
        </p:grpSp>
        <p:pic>
          <p:nvPicPr>
            <p:cNvPr id="5"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grpSp>
      <p:sp>
        <p:nvSpPr>
          <p:cNvPr id="9" name="灯片编号占位符 5"/>
          <p:cNvSpPr txBox="1">
            <a:spLocks/>
          </p:cNvSpPr>
          <p:nvPr userDrawn="1"/>
        </p:nvSpPr>
        <p:spPr>
          <a:xfrm>
            <a:off x="11310477" y="188659"/>
            <a:ext cx="738184" cy="412010"/>
          </a:xfrm>
          <a:prstGeom prst="rect">
            <a:avLst/>
          </a:prstGeom>
        </p:spPr>
        <p:txBody>
          <a:bodyPr lIns="91305" tIns="45661" rIns="91305" bIns="4566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913019"/>
            <a:fld id="{D4C9135C-9960-40DA-AA1E-AFC3A05CE41A}" type="slidenum">
              <a:rPr lang="zh-CN" altLang="en-US" smtClean="0">
                <a:latin typeface="Calibri" panose="020F0502020204030204" pitchFamily="34" charset="0"/>
              </a:rPr>
              <a:pPr defTabSz="913019"/>
              <a:t>‹#›</a:t>
            </a:fld>
            <a:endParaRPr lang="en-US" altLang="zh-CN" dirty="0">
              <a:latin typeface="Calibri" panose="020F0502020204030204" pitchFamily="34" charset="0"/>
            </a:endParaRPr>
          </a:p>
        </p:txBody>
      </p:sp>
    </p:spTree>
    <p:extLst>
      <p:ext uri="{BB962C8B-B14F-4D97-AF65-F5344CB8AC3E}">
        <p14:creationId xmlns:p14="http://schemas.microsoft.com/office/powerpoint/2010/main" val="7630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2_有底边正文">
    <p:spTree>
      <p:nvGrpSpPr>
        <p:cNvPr id="1" name=""/>
        <p:cNvGrpSpPr/>
        <p:nvPr/>
      </p:nvGrpSpPr>
      <p:grpSpPr>
        <a:xfrm>
          <a:off x="0" y="0"/>
          <a:ext cx="0" cy="0"/>
          <a:chOff x="0" y="0"/>
          <a:chExt cx="0" cy="0"/>
        </a:xfrm>
      </p:grpSpPr>
      <p:cxnSp>
        <p:nvCxnSpPr>
          <p:cNvPr id="3" name="直接连接符 2"/>
          <p:cNvCxnSpPr/>
          <p:nvPr userDrawn="1"/>
        </p:nvCxnSpPr>
        <p:spPr>
          <a:xfrm>
            <a:off x="334455"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16523"/>
            <a:ext cx="12192000" cy="341477"/>
          </a:xfrm>
          <a:prstGeom prst="rect">
            <a:avLst/>
          </a:prstGeom>
        </p:spPr>
      </p:pic>
      <p:grpSp>
        <p:nvGrpSpPr>
          <p:cNvPr id="5" name="组合 10"/>
          <p:cNvGrpSpPr>
            <a:grpSpLocks/>
          </p:cNvGrpSpPr>
          <p:nvPr userDrawn="1"/>
        </p:nvGrpSpPr>
        <p:grpSpPr bwMode="auto">
          <a:xfrm>
            <a:off x="9786730"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sp>
            <p:nvSpPr>
              <p:cNvPr id="10" name="TextBox 15"/>
              <p:cNvSpPr txBox="1">
                <a:spLocks noChangeArrowheads="1"/>
              </p:cNvSpPr>
              <p:nvPr/>
            </p:nvSpPr>
            <p:spPr bwMode="auto">
              <a:xfrm>
                <a:off x="6381765" y="2121932"/>
                <a:ext cx="138520"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019" eaLnBrk="1" fontAlgn="base" hangingPunct="1">
                  <a:spcBef>
                    <a:spcPct val="0"/>
                  </a:spcBef>
                  <a:spcAft>
                    <a:spcPct val="0"/>
                  </a:spcAft>
                </a:pPr>
                <a:endParaRPr lang="en-US" altLang="zh-CN" dirty="0">
                  <a:solidFill>
                    <a:prstClr val="white"/>
                  </a:solidFill>
                </a:endParaRPr>
              </a:p>
            </p:txBody>
          </p:sp>
        </p:grpSp>
        <p:pic>
          <p:nvPicPr>
            <p:cNvPr id="7" name="Picture 2" descr="E:\work\S-曙光20120720\logo\曙光组合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grpSp>
      <p:sp>
        <p:nvSpPr>
          <p:cNvPr id="11" name="灯片编号占位符 5"/>
          <p:cNvSpPr txBox="1">
            <a:spLocks/>
          </p:cNvSpPr>
          <p:nvPr userDrawn="1"/>
        </p:nvSpPr>
        <p:spPr>
          <a:xfrm>
            <a:off x="11310477" y="188659"/>
            <a:ext cx="738184" cy="412010"/>
          </a:xfrm>
          <a:prstGeom prst="rect">
            <a:avLst/>
          </a:prstGeom>
        </p:spPr>
        <p:txBody>
          <a:bodyPr lIns="91305" tIns="45661" rIns="91305" bIns="4566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913019"/>
            <a:fld id="{D4C9135C-9960-40DA-AA1E-AFC3A05CE41A}" type="slidenum">
              <a:rPr lang="zh-CN" altLang="en-US" smtClean="0">
                <a:latin typeface="Calibri" panose="020F0502020204030204" pitchFamily="34" charset="0"/>
              </a:rPr>
              <a:pPr defTabSz="913019"/>
              <a:t>‹#›</a:t>
            </a:fld>
            <a:endParaRPr lang="en-US" altLang="zh-CN" dirty="0">
              <a:latin typeface="Calibri" panose="020F0502020204030204" pitchFamily="34" charset="0"/>
            </a:endParaRPr>
          </a:p>
        </p:txBody>
      </p:sp>
      <p:sp>
        <p:nvSpPr>
          <p:cNvPr id="13" name="文本占位符 7"/>
          <p:cNvSpPr>
            <a:spLocks noGrp="1"/>
          </p:cNvSpPr>
          <p:nvPr>
            <p:ph type="body" sz="quarter" idx="15"/>
          </p:nvPr>
        </p:nvSpPr>
        <p:spPr>
          <a:xfrm>
            <a:off x="343628" y="220417"/>
            <a:ext cx="6144682" cy="571483"/>
          </a:xfrm>
          <a:prstGeom prst="rect">
            <a:avLst/>
          </a:prstGeom>
          <a:noFill/>
          <a:ln w="9525" cmpd="sng">
            <a:noFill/>
            <a:prstDash val="solid"/>
            <a:miter/>
          </a:ln>
        </p:spPr>
        <p:txBody>
          <a:bodyPr vert="horz" wrap="square" lIns="91305" tIns="45661" rIns="91305" bIns="45661" numCol="1" anchor="ctr" anchorCtr="0" compatLnSpc="1">
            <a:prstTxWarp prst="textNoShape">
              <a:avLst/>
            </a:prstTxWarp>
            <a:noAutofit/>
          </a:bodyPr>
          <a:lstStyle>
            <a:lvl1pPr marL="0" indent="0">
              <a:buNone/>
              <a:defRPr lang="zh-CN" altLang="en-US" sz="2800" b="1" dirty="0" smtClean="0">
                <a:solidFill>
                  <a:schemeClr val="tx1"/>
                </a:solidFill>
                <a:effectLst>
                  <a:outerShdw blurRad="38100" dist="38100" dir="2700000" algn="tl">
                    <a:srgbClr val="000000">
                      <a:alpha val="43137"/>
                    </a:srgbClr>
                  </a:outerShdw>
                </a:effectLst>
                <a:latin typeface="Calibri" panose="020F0502020204030204" pitchFamily="34" charset="0"/>
                <a:ea typeface="黑体" panose="02010609060101010101" pitchFamily="49" charset="-122"/>
              </a:defRPr>
            </a:lvl1pPr>
          </a:lstStyle>
          <a:p>
            <a:pPr lvl="0"/>
            <a:r>
              <a:rPr lang="zh-CN" altLang="en-US" dirty="0" smtClean="0"/>
              <a:t>单击此处编辑母版文本样式</a:t>
            </a:r>
          </a:p>
        </p:txBody>
      </p:sp>
      <p:sp>
        <p:nvSpPr>
          <p:cNvPr id="14" name="内容占位符 5"/>
          <p:cNvSpPr>
            <a:spLocks noGrp="1"/>
          </p:cNvSpPr>
          <p:nvPr>
            <p:ph sz="quarter" idx="12"/>
          </p:nvPr>
        </p:nvSpPr>
        <p:spPr>
          <a:xfrm>
            <a:off x="623394" y="1052736"/>
            <a:ext cx="10945217" cy="5232582"/>
          </a:xfrm>
          <a:prstGeom prst="rect">
            <a:avLst/>
          </a:prstGeom>
        </p:spPr>
        <p:txBody>
          <a:bodyPr lIns="91305" tIns="45661" rIns="91305" bIns="45661"/>
          <a:lstStyle>
            <a:lvl1pPr marL="342377" indent="-342377">
              <a:buFont typeface="Wingdings" pitchFamily="2" charset="2"/>
              <a:buChar char="n"/>
              <a:defRPr sz="2000" b="1">
                <a:solidFill>
                  <a:schemeClr val="tx1"/>
                </a:solidFill>
                <a:latin typeface="Calibri" panose="020F0502020204030204" pitchFamily="34" charset="0"/>
                <a:ea typeface="宋体" panose="02010600030101010101" pitchFamily="2" charset="-122"/>
              </a:defRPr>
            </a:lvl1pPr>
            <a:lvl2pPr marL="622942" indent="-277396">
              <a:buFont typeface="Wingdings" pitchFamily="2" charset="2"/>
              <a:buChar char="p"/>
              <a:defRPr sz="1800">
                <a:solidFill>
                  <a:schemeClr val="tx1"/>
                </a:solidFill>
                <a:latin typeface="Calibri" panose="020F0502020204030204" pitchFamily="34" charset="0"/>
                <a:ea typeface="宋体" panose="02010600030101010101" pitchFamily="2" charset="-122"/>
              </a:defRPr>
            </a:lvl2pPr>
            <a:lvl3pPr marL="857548" indent="-234589">
              <a:buFont typeface="微软雅黑" panose="020B0503020204020204" pitchFamily="34" charset="-122"/>
              <a:buChar char="-"/>
              <a:defRPr sz="1600">
                <a:solidFill>
                  <a:schemeClr val="tx1"/>
                </a:solidFill>
                <a:latin typeface="Calibri" panose="020F0502020204030204" pitchFamily="34" charset="0"/>
                <a:ea typeface="宋体" panose="02010600030101010101" pitchFamily="2" charset="-122"/>
              </a:defRPr>
            </a:lvl3pPr>
            <a:lvl4pPr marL="1079468" indent="-221920">
              <a:buFont typeface="Wingdings" panose="05000000000000000000" pitchFamily="2" charset="2"/>
              <a:buChar char="l"/>
              <a:defRPr sz="1400">
                <a:solidFill>
                  <a:schemeClr val="tx1"/>
                </a:solidFill>
                <a:latin typeface="Calibri" panose="020F0502020204030204" pitchFamily="34" charset="0"/>
                <a:ea typeface="宋体" panose="02010600030101010101" pitchFamily="2" charset="-122"/>
              </a:defRPr>
            </a:lvl4pPr>
            <a:lvl5pPr marL="1314065" indent="-234589">
              <a:buFont typeface="Wingdings" panose="05000000000000000000" pitchFamily="2" charset="2"/>
              <a:buChar char="ü"/>
              <a:defRPr sz="1400">
                <a:solidFill>
                  <a:schemeClr val="tx1"/>
                </a:solidFill>
                <a:latin typeface="Calibri" panose="020F0502020204030204" pitchFamily="34" charset="0"/>
                <a:ea typeface="宋体" panose="02010600030101010101"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3896951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封底">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21"/>
            <a:ext cx="12192000" cy="6857999"/>
          </a:xfrm>
          <a:prstGeom prst="rect">
            <a:avLst/>
          </a:prstGeom>
          <a:gradFill flip="none" rotWithShape="1">
            <a:gsLst>
              <a:gs pos="0">
                <a:srgbClr val="B01F24"/>
              </a:gs>
              <a:gs pos="50000">
                <a:srgbClr val="B01F24">
                  <a:lumMod val="96000"/>
                </a:srgbClr>
              </a:gs>
              <a:gs pos="100000">
                <a:srgbClr val="B01F24">
                  <a:lumMod val="77000"/>
                  <a:lumOff val="23000"/>
                </a:srgbClr>
              </a:gs>
            </a:gsLst>
            <a:path path="circle">
              <a:fillToRect l="100000" t="100000"/>
            </a:path>
            <a:tileRect r="-100000" b="-100000"/>
          </a:gradFill>
          <a:ln>
            <a:noFill/>
          </a:ln>
          <a:extLst/>
        </p:spPr>
        <p:txBody>
          <a:bodyPr lIns="91305" tIns="45661" rIns="91305" bIns="45661"/>
          <a:lstStyle/>
          <a:p>
            <a:pPr defTabSz="913019" fontAlgn="base">
              <a:spcBef>
                <a:spcPct val="0"/>
              </a:spcBef>
              <a:spcAft>
                <a:spcPct val="0"/>
              </a:spcAft>
              <a:defRPr/>
            </a:pPr>
            <a:endParaRPr lang="zh-CN" altLang="en-US" sz="2000" dirty="0">
              <a:solidFill>
                <a:prstClr val="black"/>
              </a:solidFill>
              <a:latin typeface="Arial" charset="0"/>
              <a:ea typeface="宋体"/>
            </a:endParaRPr>
          </a:p>
        </p:txBody>
      </p:sp>
      <p:sp>
        <p:nvSpPr>
          <p:cNvPr id="4" name="矩形 3"/>
          <p:cNvSpPr/>
          <p:nvPr userDrawn="1"/>
        </p:nvSpPr>
        <p:spPr>
          <a:xfrm>
            <a:off x="1103469" y="5451500"/>
            <a:ext cx="10147300" cy="785812"/>
          </a:xfrm>
          <a:prstGeom prst="rect">
            <a:avLst/>
          </a:prstGeom>
        </p:spPr>
        <p:txBody>
          <a:bodyPr lIns="91305" tIns="45661" rIns="91305" bIns="45661">
            <a:spAutoFit/>
          </a:bodyPr>
          <a:lstStyle/>
          <a:p>
            <a:pPr algn="ctr" defTabSz="913019">
              <a:lnSpc>
                <a:spcPct val="150000"/>
              </a:lnSpc>
              <a:defRPr/>
            </a:pPr>
            <a:r>
              <a:rPr lang="zh-CN" altLang="en-US" sz="1000" spc="100" dirty="0">
                <a:solidFill>
                  <a:prstClr val="white"/>
                </a:solidFill>
                <a:latin typeface="微软雅黑" pitchFamily="34" charset="-122"/>
                <a:ea typeface="微软雅黑" pitchFamily="34" charset="-122"/>
              </a:rPr>
              <a:t>通讯地址：北京市海淀区东北旺西路</a:t>
            </a:r>
            <a:r>
              <a:rPr lang="en-US" altLang="zh-CN" sz="1000" spc="100" dirty="0">
                <a:solidFill>
                  <a:prstClr val="white"/>
                </a:solidFill>
                <a:latin typeface="微软雅黑" pitchFamily="34" charset="-122"/>
                <a:ea typeface="微软雅黑" pitchFamily="34" charset="-122"/>
              </a:rPr>
              <a:t>8</a:t>
            </a:r>
            <a:r>
              <a:rPr lang="zh-CN" altLang="en-US" sz="1000" spc="100" dirty="0">
                <a:solidFill>
                  <a:prstClr val="white"/>
                </a:solidFill>
                <a:latin typeface="微软雅黑" pitchFamily="34" charset="-122"/>
                <a:ea typeface="微软雅黑" pitchFamily="34" charset="-122"/>
              </a:rPr>
              <a:t>号中关村软件园</a:t>
            </a:r>
            <a:r>
              <a:rPr lang="en-US" altLang="zh-CN" sz="1000" spc="100" dirty="0">
                <a:solidFill>
                  <a:prstClr val="white"/>
                </a:solidFill>
                <a:latin typeface="微软雅黑" pitchFamily="34" charset="-122"/>
                <a:ea typeface="微软雅黑" pitchFamily="34" charset="-122"/>
              </a:rPr>
              <a:t>36</a:t>
            </a:r>
            <a:r>
              <a:rPr lang="zh-CN" altLang="en-US" sz="1000" spc="100" dirty="0">
                <a:solidFill>
                  <a:prstClr val="white"/>
                </a:solidFill>
                <a:latin typeface="微软雅黑" pitchFamily="34" charset="-122"/>
                <a:ea typeface="微软雅黑" pitchFamily="34" charset="-122"/>
              </a:rPr>
              <a:t>号 </a:t>
            </a:r>
            <a:endParaRPr lang="en-US" altLang="zh-CN" sz="1000" spc="100" dirty="0">
              <a:solidFill>
                <a:prstClr val="white"/>
              </a:solidFill>
              <a:latin typeface="微软雅黑" pitchFamily="34" charset="-122"/>
              <a:ea typeface="微软雅黑" pitchFamily="34" charset="-122"/>
            </a:endParaRPr>
          </a:p>
          <a:p>
            <a:pPr algn="ctr" defTabSz="913019">
              <a:lnSpc>
                <a:spcPct val="150000"/>
              </a:lnSpc>
              <a:defRPr/>
            </a:pPr>
            <a:r>
              <a:rPr lang="zh-CN" altLang="en-US" sz="1000" spc="100" dirty="0">
                <a:solidFill>
                  <a:prstClr val="white"/>
                </a:solidFill>
                <a:latin typeface="微软雅黑" pitchFamily="34" charset="-122"/>
                <a:ea typeface="微软雅黑" pitchFamily="34" charset="-122"/>
              </a:rPr>
              <a:t>邮政编码</a:t>
            </a:r>
            <a:r>
              <a:rPr lang="zh-CN" altLang="en-US" sz="1000" spc="100" dirty="0">
                <a:solidFill>
                  <a:prstClr val="white"/>
                </a:solidFill>
                <a:latin typeface="Arial" charset="0"/>
                <a:ea typeface="宋体"/>
              </a:rPr>
              <a:t>：</a:t>
            </a:r>
            <a:r>
              <a:rPr lang="en-US" altLang="zh-CN" sz="1000" spc="100" dirty="0">
                <a:solidFill>
                  <a:prstClr val="white"/>
                </a:solidFill>
                <a:latin typeface="Arial" charset="0"/>
                <a:ea typeface="宋体"/>
              </a:rPr>
              <a:t>100094    </a:t>
            </a:r>
            <a:r>
              <a:rPr lang="zh-CN" altLang="en-US" sz="1000" spc="100" dirty="0">
                <a:solidFill>
                  <a:prstClr val="white"/>
                </a:solidFill>
                <a:latin typeface="微软雅黑" pitchFamily="34" charset="-122"/>
                <a:ea typeface="微软雅黑" pitchFamily="34" charset="-122"/>
              </a:rPr>
              <a:t>联系电话</a:t>
            </a:r>
            <a:r>
              <a:rPr lang="zh-CN" altLang="en-US" sz="1000" spc="100" dirty="0">
                <a:solidFill>
                  <a:prstClr val="white"/>
                </a:solidFill>
                <a:latin typeface="Arial" charset="0"/>
                <a:ea typeface="宋体"/>
              </a:rPr>
              <a:t>：</a:t>
            </a:r>
            <a:r>
              <a:rPr lang="en-US" altLang="zh-CN" sz="1000" spc="100" dirty="0">
                <a:solidFill>
                  <a:prstClr val="white"/>
                </a:solidFill>
                <a:latin typeface="Arial" charset="0"/>
                <a:ea typeface="宋体"/>
              </a:rPr>
              <a:t>010-56308000   </a:t>
            </a:r>
            <a:r>
              <a:rPr lang="zh-CN" altLang="en-US" sz="1000" spc="100" dirty="0">
                <a:solidFill>
                  <a:prstClr val="white"/>
                </a:solidFill>
                <a:latin typeface="微软雅黑" pitchFamily="34" charset="-122"/>
                <a:ea typeface="微软雅黑" pitchFamily="34" charset="-122"/>
              </a:rPr>
              <a:t>微博</a:t>
            </a:r>
            <a:r>
              <a:rPr lang="zh-CN" altLang="en-US" sz="1000" spc="100" dirty="0">
                <a:solidFill>
                  <a:prstClr val="white"/>
                </a:solidFill>
                <a:latin typeface="Arial" charset="0"/>
                <a:ea typeface="宋体"/>
              </a:rPr>
              <a:t>：</a:t>
            </a:r>
            <a:r>
              <a:rPr lang="en-US" altLang="zh-CN" sz="1000" spc="100" dirty="0">
                <a:solidFill>
                  <a:prstClr val="white"/>
                </a:solidFill>
                <a:latin typeface="Arial" charset="0"/>
                <a:ea typeface="宋体"/>
              </a:rPr>
              <a:t>http://weibo.com/zksugon      </a:t>
            </a:r>
          </a:p>
          <a:p>
            <a:pPr algn="ctr" defTabSz="913019">
              <a:lnSpc>
                <a:spcPct val="150000"/>
              </a:lnSpc>
              <a:defRPr/>
            </a:pPr>
            <a:r>
              <a:rPr lang="en-US" altLang="zh-CN" sz="1000" spc="100" dirty="0">
                <a:solidFill>
                  <a:prstClr val="white"/>
                </a:solidFill>
                <a:latin typeface="Arial" charset="0"/>
                <a:ea typeface="宋体"/>
              </a:rPr>
              <a:t>EMAIL:SUGONBRAND@SUGON.COM   </a:t>
            </a:r>
            <a:r>
              <a:rPr lang="zh-CN" altLang="en-US" sz="1000" spc="100" dirty="0">
                <a:solidFill>
                  <a:prstClr val="white"/>
                </a:solidFill>
                <a:latin typeface="微软雅黑" pitchFamily="34" charset="-122"/>
                <a:ea typeface="微软雅黑" pitchFamily="34" charset="-122"/>
              </a:rPr>
              <a:t>网站</a:t>
            </a:r>
            <a:r>
              <a:rPr lang="en-US" altLang="zh-CN" sz="1000" spc="100" dirty="0">
                <a:solidFill>
                  <a:prstClr val="white"/>
                </a:solidFill>
                <a:latin typeface="微软雅黑" pitchFamily="34" charset="-122"/>
                <a:ea typeface="微软雅黑" pitchFamily="34" charset="-122"/>
              </a:rPr>
              <a:t>(web)</a:t>
            </a:r>
            <a:r>
              <a:rPr lang="zh-CN" altLang="en-US" sz="1000" spc="100" dirty="0">
                <a:solidFill>
                  <a:prstClr val="white"/>
                </a:solidFill>
                <a:latin typeface="Arial" charset="0"/>
                <a:ea typeface="宋体"/>
              </a:rPr>
              <a:t>：</a:t>
            </a:r>
            <a:r>
              <a:rPr lang="en-US" altLang="zh-CN" sz="1000" spc="100" dirty="0">
                <a:solidFill>
                  <a:prstClr val="white"/>
                </a:solidFill>
                <a:latin typeface="Arial" charset="0"/>
                <a:ea typeface="宋体"/>
              </a:rPr>
              <a:t>Http://</a:t>
            </a:r>
            <a:r>
              <a:rPr lang="en-US" altLang="zh-CN" sz="1000" spc="100" dirty="0" err="1">
                <a:solidFill>
                  <a:prstClr val="white"/>
                </a:solidFill>
                <a:latin typeface="Arial" charset="0"/>
                <a:ea typeface="宋体"/>
              </a:rPr>
              <a:t>www.sugon.com</a:t>
            </a:r>
            <a:endParaRPr lang="zh-CN" altLang="en-US" sz="1000" spc="100" dirty="0">
              <a:solidFill>
                <a:prstClr val="white"/>
              </a:solidFill>
              <a:latin typeface="微软雅黑" pitchFamily="34" charset="-122"/>
              <a:ea typeface="微软雅黑" pitchFamily="34" charset="-122"/>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41" y="411529"/>
            <a:ext cx="2611706" cy="777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rotWithShape="1">
          <a:blip r:embed="rId3" cstate="print">
            <a:extLst/>
          </a:blip>
          <a:srcRect l="5096" t="10577" r="5096" b="-385"/>
          <a:stretch/>
        </p:blipFill>
        <p:spPr bwMode="auto">
          <a:xfrm>
            <a:off x="287258" y="1720830"/>
            <a:ext cx="3788673" cy="1916152"/>
          </a:xfrm>
          <a:prstGeom prst="rect">
            <a:avLst/>
          </a:prstGeom>
          <a:noFill/>
          <a:effectLst>
            <a:innerShdw blurRad="114300">
              <a:prstClr val="black"/>
            </a:innerShdw>
          </a:effectLst>
          <a:extLst/>
        </p:spPr>
      </p:pic>
      <p:pic>
        <p:nvPicPr>
          <p:cNvPr id="7" name="Picture 3"/>
          <p:cNvPicPr>
            <a:picLocks noChangeAspect="1" noChangeArrowheads="1"/>
          </p:cNvPicPr>
          <p:nvPr userDrawn="1"/>
        </p:nvPicPr>
        <p:blipFill rotWithShape="1">
          <a:blip r:embed="rId4" cstate="print">
            <a:extLst/>
          </a:blip>
          <a:srcRect l="4985" t="7926" r="4985"/>
          <a:stretch/>
        </p:blipFill>
        <p:spPr bwMode="auto">
          <a:xfrm>
            <a:off x="4333857" y="1752063"/>
            <a:ext cx="3475606" cy="1914556"/>
          </a:xfrm>
          <a:prstGeom prst="rect">
            <a:avLst/>
          </a:prstGeom>
          <a:noFill/>
          <a:effectLst>
            <a:innerShdw blurRad="114300">
              <a:prstClr val="black"/>
            </a:innerShdw>
          </a:effectLst>
          <a:extLst/>
        </p:spPr>
      </p:pic>
      <p:pic>
        <p:nvPicPr>
          <p:cNvPr id="8" name="Picture 2"/>
          <p:cNvPicPr>
            <a:picLocks noChangeAspect="1" noChangeArrowheads="1"/>
          </p:cNvPicPr>
          <p:nvPr userDrawn="1"/>
        </p:nvPicPr>
        <p:blipFill rotWithShape="1">
          <a:blip r:embed="rId5" cstate="print">
            <a:extLst/>
          </a:blip>
          <a:srcRect t="5578" b="5578"/>
          <a:stretch/>
        </p:blipFill>
        <p:spPr bwMode="auto">
          <a:xfrm>
            <a:off x="8112246" y="1734327"/>
            <a:ext cx="3766860" cy="1905244"/>
          </a:xfrm>
          <a:prstGeom prst="rect">
            <a:avLst/>
          </a:prstGeom>
          <a:noFill/>
          <a:effectLst>
            <a:innerShdw blurRad="114300">
              <a:prstClr val="black"/>
            </a:innerShdw>
          </a:effectLst>
          <a:extLst/>
        </p:spPr>
      </p:pic>
      <p:sp>
        <p:nvSpPr>
          <p:cNvPr id="9" name="TextBox 8"/>
          <p:cNvSpPr txBox="1"/>
          <p:nvPr userDrawn="1"/>
        </p:nvSpPr>
        <p:spPr>
          <a:xfrm>
            <a:off x="3407702" y="4149080"/>
            <a:ext cx="6049096" cy="864096"/>
          </a:xfrm>
          <a:prstGeom prst="rect">
            <a:avLst/>
          </a:prstGeom>
          <a:noFill/>
          <a:ln w="9525" cmpd="sng">
            <a:noFill/>
            <a:prstDash val="solid"/>
            <a:miter/>
          </a:ln>
        </p:spPr>
        <p:txBody>
          <a:bodyPr vert="horz" wrap="square" lIns="91305" tIns="45661" rIns="91305" bIns="45661" numCol="1" anchor="ctr" anchorCtr="0" compatLnSpc="1">
            <a:prstTxWarp prst="textNoShape">
              <a:avLst/>
            </a:prstTxWarp>
            <a:noAutofit/>
          </a:bodyPr>
          <a:lstStyle>
            <a:lvl1pPr lvl="0" indent="0">
              <a:spcBef>
                <a:spcPct val="20000"/>
              </a:spcBef>
              <a:buFont typeface="Arial" pitchFamily="34" charset="0"/>
              <a:buNone/>
              <a:defRPr sz="2400" b="1">
                <a:latin typeface="华文中宋" pitchFamily="2" charset="-122"/>
                <a:ea typeface="华文中宋" pitchFamily="2" charset="-122"/>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3019"/>
            <a:r>
              <a:rPr lang="en-US" altLang="zh-CN" sz="6600" dirty="0">
                <a:solidFill>
                  <a:prstClr val="white"/>
                </a:solidFill>
              </a:rPr>
              <a:t>THANKS</a:t>
            </a:r>
            <a:endParaRPr lang="zh-CN" altLang="en-US" sz="6600" dirty="0">
              <a:solidFill>
                <a:prstClr val="white"/>
              </a:solidFill>
            </a:endParaRPr>
          </a:p>
        </p:txBody>
      </p:sp>
    </p:spTree>
    <p:extLst>
      <p:ext uri="{BB962C8B-B14F-4D97-AF65-F5344CB8AC3E}">
        <p14:creationId xmlns:p14="http://schemas.microsoft.com/office/powerpoint/2010/main" val="264534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2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196" name="Picture 4"/>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7616" y="0"/>
            <a:ext cx="12239616"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5168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无底边正文-A">
    <p:spTree>
      <p:nvGrpSpPr>
        <p:cNvPr id="1" name=""/>
        <p:cNvGrpSpPr/>
        <p:nvPr/>
      </p:nvGrpSpPr>
      <p:grpSpPr>
        <a:xfrm>
          <a:off x="0" y="0"/>
          <a:ext cx="0" cy="0"/>
          <a:chOff x="0" y="0"/>
          <a:chExt cx="0" cy="0"/>
        </a:xfrm>
      </p:grpSpPr>
      <p:cxnSp>
        <p:nvCxnSpPr>
          <p:cNvPr id="3" name="直接连接符 2"/>
          <p:cNvCxnSpPr/>
          <p:nvPr userDrawn="1"/>
        </p:nvCxnSpPr>
        <p:spPr>
          <a:xfrm>
            <a:off x="334453"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userDrawn="1"/>
        </p:nvGrpSpPr>
        <p:grpSpPr bwMode="auto">
          <a:xfrm>
            <a:off x="9786728"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TextBox 15"/>
              <p:cNvSpPr txBox="1">
                <a:spLocks noChangeArrowheads="1"/>
              </p:cNvSpPr>
              <p:nvPr/>
            </p:nvSpPr>
            <p:spPr bwMode="auto">
              <a:xfrm>
                <a:off x="6381765" y="2121932"/>
                <a:ext cx="138520"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dirty="0">
                  <a:solidFill>
                    <a:prstClr val="white"/>
                  </a:solidFill>
                  <a:latin typeface="Times New Roman" panose="02020603050405020304" pitchFamily="18" charset="0"/>
                  <a:ea typeface="黑体" panose="02010609060101010101" pitchFamily="49" charset="-122"/>
                  <a:cs typeface="Times New Roman" panose="02020603050405020304" pitchFamily="18" charset="0"/>
                </a:endParaRPr>
              </a:p>
            </p:txBody>
          </p:sp>
        </p:grpSp>
        <p:pic>
          <p:nvPicPr>
            <p:cNvPr id="7"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1" name="灯片编号占位符 5"/>
          <p:cNvSpPr txBox="1">
            <a:spLocks/>
          </p:cNvSpPr>
          <p:nvPr userDrawn="1"/>
        </p:nvSpPr>
        <p:spPr>
          <a:xfrm>
            <a:off x="11279490" y="208678"/>
            <a:ext cx="738184" cy="391972"/>
          </a:xfrm>
          <a:prstGeom prst="rect">
            <a:avLst/>
          </a:prstGeom>
        </p:spPr>
        <p:txBody>
          <a:bodyPr lIns="91323" tIns="45669" rIns="91323" bIns="45669"/>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pPr defTabSz="783822"/>
              <a:t>‹#›</a:t>
            </a:fld>
            <a:endParaRPr lang="en-US" altLang="zh-CN" sz="150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文本占位符 7"/>
          <p:cNvSpPr>
            <a:spLocks noGrp="1"/>
          </p:cNvSpPr>
          <p:nvPr>
            <p:ph type="body" sz="quarter" idx="15"/>
          </p:nvPr>
        </p:nvSpPr>
        <p:spPr>
          <a:xfrm>
            <a:off x="343646" y="220415"/>
            <a:ext cx="9245582" cy="571483"/>
          </a:xfrm>
          <a:prstGeom prst="rect">
            <a:avLst/>
          </a:prstGeom>
          <a:noFill/>
          <a:ln w="9525" cmpd="sng">
            <a:noFill/>
            <a:prstDash val="solid"/>
            <a:miter/>
          </a:ln>
        </p:spPr>
        <p:txBody>
          <a:bodyPr vert="horz" wrap="square" lIns="91323" tIns="45669" rIns="91323" bIns="45669" numCol="1" anchor="ctr" anchorCtr="0" compatLnSpc="1">
            <a:prstTxWarp prst="textNoShape">
              <a:avLst/>
            </a:prstTxWarp>
            <a:noAutofit/>
          </a:bodyPr>
          <a:lstStyle>
            <a:lvl1pPr marL="0" indent="0">
              <a:buNone/>
              <a:defRPr lang="zh-CN" altLang="en-US" sz="3200" b="1" dirty="0" smtClean="0">
                <a:solidFill>
                  <a:schemeClr val="tx1"/>
                </a:solidFill>
                <a:effectLst/>
                <a:latin typeface="Arial Black" panose="020B0A04020102020204" pitchFamily="34" charset="0"/>
                <a:ea typeface="黑体" panose="02010609060101010101" pitchFamily="49" charset="-122"/>
                <a:cs typeface="Times New Roman" panose="02020603050405020304" pitchFamily="18" charset="0"/>
              </a:defRPr>
            </a:lvl1pPr>
          </a:lstStyle>
          <a:p>
            <a:pPr lvl="0"/>
            <a:r>
              <a:rPr lang="zh-CN" altLang="en-US" dirty="0" smtClean="0"/>
              <a:t>单击此处编辑母版文本样式</a:t>
            </a:r>
          </a:p>
        </p:txBody>
      </p:sp>
      <p:sp>
        <p:nvSpPr>
          <p:cNvPr id="14" name="内容占位符 5"/>
          <p:cNvSpPr>
            <a:spLocks noGrp="1"/>
          </p:cNvSpPr>
          <p:nvPr>
            <p:ph sz="quarter" idx="12"/>
          </p:nvPr>
        </p:nvSpPr>
        <p:spPr>
          <a:xfrm>
            <a:off x="623394" y="1052736"/>
            <a:ext cx="10945217" cy="5232582"/>
          </a:xfrm>
          <a:prstGeom prst="rect">
            <a:avLst/>
          </a:prstGeom>
        </p:spPr>
        <p:txBody>
          <a:bodyPr lIns="91323" tIns="45669" rIns="91323" bIns="45669"/>
          <a:lstStyle>
            <a:lvl1pPr marL="342445" indent="-342445">
              <a:buFont typeface="Wingdings" pitchFamily="2" charset="2"/>
              <a:buChar char="n"/>
              <a:defRPr sz="2400" b="1">
                <a:solidFill>
                  <a:schemeClr val="tx1"/>
                </a:solidFill>
                <a:latin typeface="Times New Roman" panose="02020603050405020304" pitchFamily="18" charset="0"/>
                <a:ea typeface="+mn-ea"/>
                <a:cs typeface="Times New Roman" panose="02020603050405020304" pitchFamily="18" charset="0"/>
              </a:defRPr>
            </a:lvl1pPr>
            <a:lvl2pPr marL="623068" indent="-277450">
              <a:buFont typeface="微软雅黑" panose="020B0503020204020204" pitchFamily="34" charset="-122"/>
              <a:buChar char="–"/>
              <a:defRPr sz="2000">
                <a:solidFill>
                  <a:schemeClr val="tx1"/>
                </a:solidFill>
                <a:latin typeface="Times New Roman" panose="02020603050405020304" pitchFamily="18" charset="0"/>
                <a:ea typeface="+mn-ea"/>
                <a:cs typeface="Times New Roman" panose="02020603050405020304" pitchFamily="18" charset="0"/>
              </a:defRPr>
            </a:lvl2pPr>
            <a:lvl3pPr marL="857720" indent="-234637">
              <a:buFont typeface="微软雅黑" panose="020B0503020204020204" pitchFamily="34" charset="-122"/>
              <a:buChar char="•"/>
              <a:defRPr sz="1800">
                <a:solidFill>
                  <a:schemeClr val="tx1"/>
                </a:solidFill>
                <a:latin typeface="Times New Roman" panose="02020603050405020304" pitchFamily="18" charset="0"/>
                <a:ea typeface="+mn-ea"/>
                <a:cs typeface="Times New Roman" panose="02020603050405020304" pitchFamily="18" charset="0"/>
              </a:defRPr>
            </a:lvl3pPr>
            <a:lvl4pPr marL="1079684" indent="-221964">
              <a:buFont typeface="微软雅黑" panose="020B0503020204020204" pitchFamily="34" charset="-122"/>
              <a:buChar char="•"/>
              <a:defRPr sz="1600">
                <a:solidFill>
                  <a:schemeClr val="tx1"/>
                </a:solidFill>
                <a:latin typeface="Times New Roman" panose="02020603050405020304" pitchFamily="18" charset="0"/>
                <a:ea typeface="+mn-ea"/>
                <a:cs typeface="Times New Roman" panose="02020603050405020304" pitchFamily="18" charset="0"/>
              </a:defRPr>
            </a:lvl4pPr>
            <a:lvl5pPr marL="1314329" indent="-234637">
              <a:buFont typeface="微软雅黑" panose="020B0503020204020204" pitchFamily="34" charset="-122"/>
              <a:buChar char="•"/>
              <a:defRPr sz="1400">
                <a:solidFill>
                  <a:schemeClr val="tx1"/>
                </a:solidFill>
                <a:latin typeface="Times New Roman" panose="02020603050405020304" pitchFamily="18" charset="0"/>
                <a:ea typeface="+mn-ea"/>
                <a:cs typeface="Times New Roman" panose="02020603050405020304" pitchFamily="18"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71610707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有底边正文-A">
    <p:spTree>
      <p:nvGrpSpPr>
        <p:cNvPr id="1" name=""/>
        <p:cNvGrpSpPr/>
        <p:nvPr/>
      </p:nvGrpSpPr>
      <p:grpSpPr>
        <a:xfrm>
          <a:off x="0" y="0"/>
          <a:ext cx="0" cy="0"/>
          <a:chOff x="0" y="0"/>
          <a:chExt cx="0" cy="0"/>
        </a:xfrm>
      </p:grpSpPr>
      <p:cxnSp>
        <p:nvCxnSpPr>
          <p:cNvPr id="3" name="直接连接符 2"/>
          <p:cNvCxnSpPr/>
          <p:nvPr userDrawn="1"/>
        </p:nvCxnSpPr>
        <p:spPr>
          <a:xfrm>
            <a:off x="334434"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userDrawn="1"/>
        </p:nvGrpSpPr>
        <p:grpSpPr bwMode="auto">
          <a:xfrm>
            <a:off x="9786709"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TextBox 15"/>
              <p:cNvSpPr txBox="1">
                <a:spLocks noChangeArrowheads="1"/>
              </p:cNvSpPr>
              <p:nvPr/>
            </p:nvSpPr>
            <p:spPr bwMode="auto">
              <a:xfrm>
                <a:off x="6381765" y="2121932"/>
                <a:ext cx="138520"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dirty="0">
                  <a:solidFill>
                    <a:prstClr val="white"/>
                  </a:solidFill>
                  <a:latin typeface="Times New Roman" panose="02020603050405020304" pitchFamily="18" charset="0"/>
                  <a:ea typeface="黑体" panose="02010609060101010101" pitchFamily="49" charset="-122"/>
                  <a:cs typeface="Times New Roman" panose="02020603050405020304" pitchFamily="18" charset="0"/>
                </a:endParaRPr>
              </a:p>
            </p:txBody>
          </p:sp>
        </p:grpSp>
        <p:pic>
          <p:nvPicPr>
            <p:cNvPr id="7"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1" name="灯片编号占位符 5"/>
          <p:cNvSpPr txBox="1">
            <a:spLocks/>
          </p:cNvSpPr>
          <p:nvPr userDrawn="1"/>
        </p:nvSpPr>
        <p:spPr>
          <a:xfrm>
            <a:off x="11310477" y="188643"/>
            <a:ext cx="738184" cy="412010"/>
          </a:xfrm>
          <a:prstGeom prst="rect">
            <a:avLst/>
          </a:prstGeom>
        </p:spPr>
        <p:txBody>
          <a:bodyPr lIns="91449" tIns="45725" rIns="91449" bIns="45725"/>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pPr defTabSz="783822"/>
              <a:t>‹#›</a:t>
            </a:fld>
            <a:endParaRPr lang="en-US" altLang="zh-CN" sz="150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文本占位符 7"/>
          <p:cNvSpPr>
            <a:spLocks noGrp="1"/>
          </p:cNvSpPr>
          <p:nvPr>
            <p:ph type="body" sz="quarter" idx="15"/>
          </p:nvPr>
        </p:nvSpPr>
        <p:spPr>
          <a:xfrm>
            <a:off x="343629" y="220401"/>
            <a:ext cx="9245582" cy="571483"/>
          </a:xfrm>
          <a:prstGeom prst="rect">
            <a:avLst/>
          </a:prstGeom>
          <a:noFill/>
          <a:ln w="9525" cmpd="sng">
            <a:noFill/>
            <a:prstDash val="solid"/>
            <a:miter/>
          </a:ln>
        </p:spPr>
        <p:txBody>
          <a:bodyPr vert="horz" wrap="square" lIns="91449" tIns="45725" rIns="91449" bIns="45725" numCol="1" anchor="ctr" anchorCtr="0" compatLnSpc="1">
            <a:prstTxWarp prst="textNoShape">
              <a:avLst/>
            </a:prstTxWarp>
            <a:noAutofit/>
          </a:bodyPr>
          <a:lstStyle>
            <a:lvl1pPr marL="0" indent="0">
              <a:buNone/>
              <a:defRPr lang="zh-CN" altLang="en-US" sz="3200" b="1" dirty="0" smtClean="0">
                <a:solidFill>
                  <a:schemeClr val="tx1"/>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cs typeface="Times New Roman" panose="02020603050405020304" pitchFamily="18" charset="0"/>
              </a:defRPr>
            </a:lvl1pPr>
          </a:lstStyle>
          <a:p>
            <a:pPr lvl="0"/>
            <a:r>
              <a:rPr lang="zh-CN" altLang="en-US" dirty="0" smtClean="0"/>
              <a:t>单击此处编辑母版文本样式</a:t>
            </a:r>
          </a:p>
        </p:txBody>
      </p:sp>
    </p:spTree>
    <p:extLst>
      <p:ext uri="{BB962C8B-B14F-4D97-AF65-F5344CB8AC3E}">
        <p14:creationId xmlns:p14="http://schemas.microsoft.com/office/powerpoint/2010/main" val="37540598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9" name="文本占位符 7"/>
          <p:cNvSpPr>
            <a:spLocks noGrp="1"/>
          </p:cNvSpPr>
          <p:nvPr>
            <p:ph type="body" sz="quarter" idx="13"/>
          </p:nvPr>
        </p:nvSpPr>
        <p:spPr>
          <a:xfrm>
            <a:off x="378745" y="164567"/>
            <a:ext cx="7114903" cy="583474"/>
          </a:xfrm>
          <a:prstGeom prst="rect">
            <a:avLst/>
          </a:prstGeom>
        </p:spPr>
        <p:txBody>
          <a:bodyPr lIns="78439" tIns="39218" rIns="78439" bIns="39218" anchor="ctr"/>
          <a:lstStyle>
            <a:lvl1pPr marL="342900" indent="-342900" algn="l" rtl="0" eaLnBrk="1" fontAlgn="base" hangingPunct="1">
              <a:spcBef>
                <a:spcPct val="20000"/>
              </a:spcBef>
              <a:spcAft>
                <a:spcPct val="0"/>
              </a:spcAft>
              <a:buFont typeface="Arial" pitchFamily="34" charset="0"/>
              <a:buNone/>
              <a:defRPr lang="zh-CN" altLang="en-US" sz="2800" b="1" kern="1200" cap="none" dirty="0" smtClean="0">
                <a:ln w="0"/>
                <a:solidFill>
                  <a:schemeClr val="tx1"/>
                </a:solidFill>
                <a:effectLst/>
                <a:latin typeface="微软雅黑" pitchFamily="34" charset="-122"/>
                <a:ea typeface="微软雅黑" pitchFamily="34" charset="-122"/>
                <a:cs typeface="+mn-cs"/>
              </a:defRPr>
            </a:lvl1pPr>
          </a:lstStyle>
          <a:p>
            <a:pPr lvl="0"/>
            <a:r>
              <a:rPr lang="zh-CN" altLang="en-US" dirty="0" smtClean="0"/>
              <a:t>单击此处编辑母版文本样式</a:t>
            </a: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005136" y="240130"/>
            <a:ext cx="1917578" cy="519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TextBox 2"/>
          <p:cNvSpPr txBox="1"/>
          <p:nvPr userDrawn="1"/>
        </p:nvSpPr>
        <p:spPr>
          <a:xfrm>
            <a:off x="11361174" y="317813"/>
            <a:ext cx="517150" cy="276999"/>
          </a:xfrm>
          <a:prstGeom prst="rect">
            <a:avLst/>
          </a:prstGeom>
          <a:noFill/>
        </p:spPr>
        <p:txBody>
          <a:bodyPr wrap="square" rtlCol="0">
            <a:spAutoFit/>
          </a:bodyPr>
          <a:lstStyle/>
          <a:p>
            <a:pPr algn="ctr"/>
            <a:fld id="{D582A0A7-D2E8-4468-BF31-3ED6607AC4C6}" type="slidenum">
              <a:rPr lang="en-US" altLang="zh-CN" sz="1200" b="1" smtClean="0">
                <a:solidFill>
                  <a:schemeClr val="bg1"/>
                </a:solidFill>
                <a:latin typeface="微软雅黑" pitchFamily="34" charset="-122"/>
                <a:ea typeface="微软雅黑" pitchFamily="34" charset="-122"/>
              </a:rPr>
              <a:pPr algn="ctr"/>
              <a:t>‹#›</a:t>
            </a:fld>
            <a:endParaRPr lang="zh-CN" altLang="en-US" sz="1200" b="1" dirty="0">
              <a:solidFill>
                <a:schemeClr val="bg1"/>
              </a:solidFill>
              <a:latin typeface="微软雅黑" pitchFamily="34" charset="-122"/>
              <a:ea typeface="微软雅黑" pitchFamily="34" charset="-122"/>
            </a:endParaRPr>
          </a:p>
        </p:txBody>
      </p:sp>
      <p:cxnSp>
        <p:nvCxnSpPr>
          <p:cNvPr id="13" name="直接连接符 12"/>
          <p:cNvCxnSpPr/>
          <p:nvPr userDrawn="1"/>
        </p:nvCxnSpPr>
        <p:spPr>
          <a:xfrm>
            <a:off x="440886" y="765439"/>
            <a:ext cx="2592001"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内容占位符 5"/>
          <p:cNvSpPr>
            <a:spLocks noGrp="1"/>
          </p:cNvSpPr>
          <p:nvPr>
            <p:ph sz="quarter" idx="12"/>
          </p:nvPr>
        </p:nvSpPr>
        <p:spPr>
          <a:xfrm>
            <a:off x="440898" y="1085140"/>
            <a:ext cx="10948065" cy="5041077"/>
          </a:xfrm>
          <a:prstGeom prst="rect">
            <a:avLst/>
          </a:prstGeom>
        </p:spPr>
        <p:txBody>
          <a:bodyPr lIns="78439" tIns="39218" rIns="78439" bIns="39218"/>
          <a:lstStyle>
            <a:lvl1pPr marL="294146" indent="-294146">
              <a:lnSpc>
                <a:spcPct val="100000"/>
              </a:lnSpc>
              <a:buFont typeface="Wingdings" panose="05000000000000000000" pitchFamily="2" charset="2"/>
              <a:buChar char="n"/>
              <a:defRPr sz="2400">
                <a:solidFill>
                  <a:schemeClr val="tx1"/>
                </a:solidFill>
                <a:latin typeface="微软雅黑" pitchFamily="34" charset="-122"/>
                <a:ea typeface="微软雅黑" pitchFamily="34" charset="-122"/>
              </a:defRPr>
            </a:lvl1pPr>
            <a:lvl2pPr marL="636583" indent="-244000">
              <a:lnSpc>
                <a:spcPct val="100000"/>
              </a:lnSpc>
              <a:buFont typeface="Wingdings" panose="05000000000000000000" pitchFamily="2" charset="2"/>
              <a:buChar char="p"/>
              <a:defRPr sz="2000">
                <a:solidFill>
                  <a:schemeClr val="tx1"/>
                </a:solidFill>
                <a:latin typeface="微软雅黑" pitchFamily="34" charset="-122"/>
                <a:ea typeface="微软雅黑" pitchFamily="34" charset="-122"/>
              </a:defRPr>
            </a:lvl2pPr>
            <a:lvl3pPr marL="980091" indent="-194928">
              <a:lnSpc>
                <a:spcPct val="100000"/>
              </a:lnSpc>
              <a:buFont typeface="微软雅黑" panose="020B0503020204020204" pitchFamily="34" charset="-122"/>
              <a:buChar char="–"/>
              <a:defRPr sz="1800">
                <a:solidFill>
                  <a:schemeClr val="tx1"/>
                </a:solidFill>
                <a:latin typeface="微软雅黑" pitchFamily="34" charset="-122"/>
                <a:ea typeface="微软雅黑" pitchFamily="34" charset="-122"/>
              </a:defRPr>
            </a:lvl3pPr>
            <a:lvl4pPr marL="1600200" indent="-228600">
              <a:buFont typeface="Wingdings" panose="05000000000000000000" pitchFamily="2" charset="2"/>
              <a:buChar char="n"/>
              <a:defRPr sz="1500">
                <a:solidFill>
                  <a:schemeClr val="tx1"/>
                </a:solidFill>
                <a:latin typeface="微软雅黑" pitchFamily="34" charset="-122"/>
                <a:ea typeface="微软雅黑" pitchFamily="34" charset="-122"/>
              </a:defRPr>
            </a:lvl4pPr>
            <a:lvl5pPr marL="2057400" indent="-228600">
              <a:buFont typeface="Wingdings" panose="05000000000000000000" pitchFamily="2" charset="2"/>
              <a:buChar char="n"/>
              <a:defRPr sz="1500">
                <a:solidFill>
                  <a:schemeClr val="tx1"/>
                </a:solidFill>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Tree>
    <p:extLst>
      <p:ext uri="{BB962C8B-B14F-4D97-AF65-F5344CB8AC3E}">
        <p14:creationId xmlns:p14="http://schemas.microsoft.com/office/powerpoint/2010/main" val="12431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有底边正文-A">
    <p:spTree>
      <p:nvGrpSpPr>
        <p:cNvPr id="1" name=""/>
        <p:cNvGrpSpPr/>
        <p:nvPr/>
      </p:nvGrpSpPr>
      <p:grpSpPr>
        <a:xfrm>
          <a:off x="0" y="0"/>
          <a:ext cx="0" cy="0"/>
          <a:chOff x="0" y="0"/>
          <a:chExt cx="0" cy="0"/>
        </a:xfrm>
      </p:grpSpPr>
      <p:cxnSp>
        <p:nvCxnSpPr>
          <p:cNvPr id="3" name="直接连接符 2"/>
          <p:cNvCxnSpPr/>
          <p:nvPr userDrawn="1"/>
        </p:nvCxnSpPr>
        <p:spPr>
          <a:xfrm>
            <a:off x="334437"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16523"/>
            <a:ext cx="12192000" cy="341477"/>
          </a:xfrm>
          <a:prstGeom prst="rect">
            <a:avLst/>
          </a:prstGeom>
        </p:spPr>
      </p:pic>
      <p:grpSp>
        <p:nvGrpSpPr>
          <p:cNvPr id="5" name="组合 10"/>
          <p:cNvGrpSpPr>
            <a:grpSpLocks/>
          </p:cNvGrpSpPr>
          <p:nvPr userDrawn="1"/>
        </p:nvGrpSpPr>
        <p:grpSpPr bwMode="auto">
          <a:xfrm>
            <a:off x="9786712"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Arial" pitchFamily="34" charset="0"/>
                  <a:ea typeface="宋体"/>
                </a:endParaRPr>
              </a:p>
            </p:txBody>
          </p:sp>
          <p:sp>
            <p:nvSpPr>
              <p:cNvPr id="10" name="TextBox 15"/>
              <p:cNvSpPr txBox="1">
                <a:spLocks noChangeArrowheads="1"/>
              </p:cNvSpPr>
              <p:nvPr/>
            </p:nvSpPr>
            <p:spPr bwMode="auto">
              <a:xfrm>
                <a:off x="6381765" y="2121932"/>
                <a:ext cx="138520"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dirty="0">
                  <a:solidFill>
                    <a:prstClr val="white"/>
                  </a:solidFill>
                </a:endParaRPr>
              </a:p>
            </p:txBody>
          </p:sp>
        </p:grpSp>
        <p:pic>
          <p:nvPicPr>
            <p:cNvPr id="7" name="Picture 2" descr="E:\work\S-曙光20120720\logo\曙光组合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Arial" pitchFamily="34" charset="0"/>
                <a:ea typeface="宋体"/>
              </a:endParaRPr>
            </a:p>
          </p:txBody>
        </p:sp>
      </p:grpSp>
      <p:sp>
        <p:nvSpPr>
          <p:cNvPr id="11" name="灯片编号占位符 5"/>
          <p:cNvSpPr txBox="1">
            <a:spLocks/>
          </p:cNvSpPr>
          <p:nvPr userDrawn="1"/>
        </p:nvSpPr>
        <p:spPr>
          <a:xfrm>
            <a:off x="11310477" y="261386"/>
            <a:ext cx="738184" cy="412010"/>
          </a:xfrm>
          <a:prstGeom prst="rect">
            <a:avLst/>
          </a:prstGeom>
        </p:spPr>
        <p:txBody>
          <a:bodyPr lIns="91431" tIns="45717" rIns="91431" bIns="45717"/>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pPr defTabSz="783822"/>
              <a:t>‹#›</a:t>
            </a:fld>
            <a:endParaRPr lang="en-US" altLang="zh-CN" sz="1500" dirty="0"/>
          </a:p>
        </p:txBody>
      </p:sp>
      <p:sp>
        <p:nvSpPr>
          <p:cNvPr id="13" name="文本占位符 7"/>
          <p:cNvSpPr>
            <a:spLocks noGrp="1"/>
          </p:cNvSpPr>
          <p:nvPr>
            <p:ph type="body" sz="quarter" idx="15"/>
          </p:nvPr>
        </p:nvSpPr>
        <p:spPr>
          <a:xfrm>
            <a:off x="343628" y="189394"/>
            <a:ext cx="6144682" cy="571483"/>
          </a:xfrm>
          <a:prstGeom prst="rect">
            <a:avLst/>
          </a:prstGeom>
          <a:noFill/>
          <a:ln w="9525" cmpd="sng">
            <a:noFill/>
            <a:prstDash val="solid"/>
            <a:miter/>
          </a:ln>
        </p:spPr>
        <p:txBody>
          <a:bodyPr vert="horz" wrap="square" lIns="91431" tIns="45717" rIns="91431" bIns="45717" numCol="1" anchor="ctr" anchorCtr="0" compatLnSpc="1">
            <a:prstTxWarp prst="textNoShape">
              <a:avLst/>
            </a:prstTxWarp>
            <a:noAutofit/>
          </a:bodyPr>
          <a:lstStyle>
            <a:lvl1pPr marL="0" indent="0">
              <a:buNone/>
              <a:defRPr lang="zh-CN" altLang="en-US" sz="2800" b="1" dirty="0" smtClean="0">
                <a:solidFill>
                  <a:schemeClr val="tx1"/>
                </a:solidFill>
                <a:effectLst>
                  <a:outerShdw blurRad="38100" dist="38100" dir="2700000" algn="tl">
                    <a:srgbClr val="000000">
                      <a:alpha val="43137"/>
                    </a:srgbClr>
                  </a:outerShdw>
                </a:effectLst>
                <a:latin typeface="Heiti SC Light"/>
                <a:ea typeface="Heiti SC Light"/>
                <a:cs typeface="Heiti SC Light"/>
              </a:defRPr>
            </a:lvl1pPr>
          </a:lstStyle>
          <a:p>
            <a:pPr lvl="0"/>
            <a:r>
              <a:rPr lang="zh-CN" altLang="en-US" dirty="0" smtClean="0"/>
              <a:t>单击此处编辑母版文本样式</a:t>
            </a:r>
          </a:p>
        </p:txBody>
      </p:sp>
      <p:sp>
        <p:nvSpPr>
          <p:cNvPr id="14" name="内容占位符 5"/>
          <p:cNvSpPr>
            <a:spLocks noGrp="1"/>
          </p:cNvSpPr>
          <p:nvPr>
            <p:ph sz="quarter" idx="12"/>
          </p:nvPr>
        </p:nvSpPr>
        <p:spPr>
          <a:xfrm>
            <a:off x="623394" y="1052736"/>
            <a:ext cx="10945217" cy="5232582"/>
          </a:xfrm>
          <a:prstGeom prst="rect">
            <a:avLst/>
          </a:prstGeom>
        </p:spPr>
        <p:txBody>
          <a:bodyPr lIns="91431" tIns="45717" rIns="91431" bIns="45717"/>
          <a:lstStyle>
            <a:lvl1pPr marL="342864" indent="-342864">
              <a:buFont typeface="Wingdings" pitchFamily="2" charset="2"/>
              <a:buChar char="n"/>
              <a:defRPr sz="2000" b="0" i="0">
                <a:solidFill>
                  <a:schemeClr val="tx1"/>
                </a:solidFill>
                <a:latin typeface="+mn-ea"/>
                <a:ea typeface="+mn-ea"/>
                <a:cs typeface="Songti SC Regular"/>
              </a:defRPr>
            </a:lvl1pPr>
            <a:lvl2pPr marL="623824" indent="-277785">
              <a:buFont typeface="Wingdings" pitchFamily="2" charset="2"/>
              <a:buChar char="p"/>
              <a:defRPr sz="1800" b="0" i="0">
                <a:solidFill>
                  <a:schemeClr val="tx1"/>
                </a:solidFill>
                <a:latin typeface="+mn-ea"/>
                <a:ea typeface="+mn-ea"/>
                <a:cs typeface="Songti SC Regular"/>
              </a:defRPr>
            </a:lvl2pPr>
            <a:lvl3pPr marL="858752" indent="-234925">
              <a:buFont typeface="微软雅黑" panose="020B0503020204020204" pitchFamily="34" charset="-122"/>
              <a:buChar char="-"/>
              <a:defRPr sz="1600" b="0" i="0">
                <a:solidFill>
                  <a:schemeClr val="tx1"/>
                </a:solidFill>
                <a:latin typeface="+mn-ea"/>
                <a:ea typeface="+mn-ea"/>
                <a:cs typeface="Songti SC Regular"/>
              </a:defRPr>
            </a:lvl3pPr>
            <a:lvl4pPr marL="1080980" indent="-222228">
              <a:buFont typeface="Wingdings" panose="05000000000000000000" pitchFamily="2" charset="2"/>
              <a:buChar char="l"/>
              <a:defRPr sz="1400" b="0" i="0">
                <a:solidFill>
                  <a:schemeClr val="tx1"/>
                </a:solidFill>
                <a:latin typeface="+mn-ea"/>
                <a:ea typeface="+mn-ea"/>
                <a:cs typeface="Songti SC Regular"/>
              </a:defRPr>
            </a:lvl4pPr>
            <a:lvl5pPr marL="1315908" indent="-234925">
              <a:buFont typeface="Wingdings" panose="05000000000000000000" pitchFamily="2" charset="2"/>
              <a:buChar char="ü"/>
              <a:defRPr sz="1400" b="0" i="0">
                <a:solidFill>
                  <a:schemeClr val="tx1"/>
                </a:solidFill>
                <a:latin typeface="+mn-ea"/>
                <a:ea typeface="+mn-ea"/>
                <a:cs typeface="Songti SC Regula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9088640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grpSp>
        <p:nvGrpSpPr>
          <p:cNvPr id="3" name="组合 10"/>
          <p:cNvGrpSpPr>
            <a:grpSpLocks/>
          </p:cNvGrpSpPr>
          <p:nvPr userDrawn="1"/>
        </p:nvGrpSpPr>
        <p:grpSpPr bwMode="auto">
          <a:xfrm>
            <a:off x="9264352" y="278108"/>
            <a:ext cx="2694900" cy="456062"/>
            <a:chOff x="7162800" y="228600"/>
            <a:chExt cx="1764210" cy="419101"/>
          </a:xfrm>
        </p:grpSpPr>
        <p:grpSp>
          <p:nvGrpSpPr>
            <p:cNvPr id="4" name="组合 11"/>
            <p:cNvGrpSpPr>
              <a:grpSpLocks/>
            </p:cNvGrpSpPr>
            <p:nvPr/>
          </p:nvGrpSpPr>
          <p:grpSpPr bwMode="auto">
            <a:xfrm>
              <a:off x="8382000" y="228600"/>
              <a:ext cx="545010" cy="378619"/>
              <a:chOff x="6324600" y="2121932"/>
              <a:chExt cx="545010" cy="378619"/>
            </a:xfrm>
          </p:grpSpPr>
          <p:sp>
            <p:nvSpPr>
              <p:cNvPr id="7" name="矩形 14"/>
              <p:cNvSpPr>
                <a:spLocks noChangeArrowheads="1"/>
              </p:cNvSpPr>
              <p:nvPr/>
            </p:nvSpPr>
            <p:spPr bwMode="auto">
              <a:xfrm>
                <a:off x="6324600" y="2133600"/>
                <a:ext cx="54501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Arial" pitchFamily="34" charset="0"/>
                  <a:ea typeface="宋体"/>
                </a:endParaRPr>
              </a:p>
            </p:txBody>
          </p:sp>
          <p:sp>
            <p:nvSpPr>
              <p:cNvPr id="8" name="TextBox 15"/>
              <p:cNvSpPr txBox="1">
                <a:spLocks noChangeArrowheads="1"/>
              </p:cNvSpPr>
              <p:nvPr/>
            </p:nvSpPr>
            <p:spPr bwMode="auto">
              <a:xfrm>
                <a:off x="6390581" y="2121932"/>
                <a:ext cx="120891"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a:solidFill>
                    <a:prstClr val="white"/>
                  </a:solidFill>
                </a:endParaRPr>
              </a:p>
            </p:txBody>
          </p:sp>
        </p:grpSp>
        <p:pic>
          <p:nvPicPr>
            <p:cNvPr id="5"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Arial" pitchFamily="34" charset="0"/>
                <a:ea typeface="宋体"/>
              </a:endParaRPr>
            </a:p>
          </p:txBody>
        </p:sp>
      </p:grpSp>
      <p:sp>
        <p:nvSpPr>
          <p:cNvPr id="9" name="灯片编号占位符 5"/>
          <p:cNvSpPr txBox="1">
            <a:spLocks/>
          </p:cNvSpPr>
          <p:nvPr userDrawn="1"/>
        </p:nvSpPr>
        <p:spPr>
          <a:xfrm>
            <a:off x="11157554" y="314067"/>
            <a:ext cx="801698" cy="376051"/>
          </a:xfrm>
          <a:prstGeom prst="rect">
            <a:avLst/>
          </a:prstGeom>
        </p:spPr>
        <p:txBody>
          <a:bodyPr lIns="91395" tIns="45701" rIns="91395" bIns="4570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pPr defTabSz="783822"/>
              <a:t>‹#›</a:t>
            </a:fld>
            <a:endParaRPr lang="en-US" altLang="zh-CN" sz="1500" dirty="0"/>
          </a:p>
        </p:txBody>
      </p:sp>
      <p:cxnSp>
        <p:nvCxnSpPr>
          <p:cNvPr id="10" name="直接连接符 9"/>
          <p:cNvCxnSpPr/>
          <p:nvPr userDrawn="1"/>
        </p:nvCxnSpPr>
        <p:spPr>
          <a:xfrm>
            <a:off x="334434" y="804591"/>
            <a:ext cx="364933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占位符 7"/>
          <p:cNvSpPr>
            <a:spLocks noGrp="1"/>
          </p:cNvSpPr>
          <p:nvPr>
            <p:ph type="body" sz="quarter" idx="15"/>
          </p:nvPr>
        </p:nvSpPr>
        <p:spPr>
          <a:xfrm>
            <a:off x="343628" y="220407"/>
            <a:ext cx="6144682" cy="571483"/>
          </a:xfrm>
          <a:prstGeom prst="rect">
            <a:avLst/>
          </a:prstGeom>
          <a:noFill/>
          <a:ln w="9525" cmpd="sng">
            <a:noFill/>
            <a:prstDash val="solid"/>
            <a:miter/>
          </a:ln>
        </p:spPr>
        <p:txBody>
          <a:bodyPr vert="horz" wrap="square" lIns="91395" tIns="45701" rIns="91395" bIns="45701" numCol="1" anchor="ctr" anchorCtr="0" compatLnSpc="1">
            <a:prstTxWarp prst="textNoShape">
              <a:avLst/>
            </a:prstTxWarp>
            <a:noAutofit/>
          </a:bodyPr>
          <a:lstStyle>
            <a:lvl1pPr marL="0" indent="0">
              <a:buNone/>
              <a:defRPr lang="zh-CN" altLang="en-US" sz="2400" b="1" dirty="0" smtClean="0">
                <a:solidFill>
                  <a:schemeClr val="tx1"/>
                </a:solidFill>
                <a:latin typeface="华文中宋" pitchFamily="2" charset="-122"/>
                <a:ea typeface="华文中宋" pitchFamily="2" charset="-122"/>
              </a:defRPr>
            </a:lvl1pPr>
          </a:lstStyle>
          <a:p>
            <a:pPr lvl="0"/>
            <a:r>
              <a:rPr lang="zh-CN" altLang="en-US" dirty="0" smtClean="0"/>
              <a:t>单击此处编辑母版文本样式</a:t>
            </a:r>
          </a:p>
        </p:txBody>
      </p:sp>
    </p:spTree>
    <p:extLst>
      <p:ext uri="{BB962C8B-B14F-4D97-AF65-F5344CB8AC3E}">
        <p14:creationId xmlns:p14="http://schemas.microsoft.com/office/powerpoint/2010/main" val="3976978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7"/>
            <a:ext cx="10363200" cy="1468967"/>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2" y="3886200"/>
            <a:ext cx="8534401" cy="1752600"/>
          </a:xfrm>
          <a:prstGeom prst="rect">
            <a:avLst/>
          </a:prstGeom>
        </p:spPr>
        <p:txBody>
          <a:bodyPr/>
          <a:lstStyle>
            <a:lvl1pPr marL="0" indent="0" algn="ctr">
              <a:buNone/>
              <a:defRPr/>
            </a:lvl1pPr>
            <a:lvl2pPr marL="457291" indent="0" algn="ctr">
              <a:buNone/>
              <a:defRPr/>
            </a:lvl2pPr>
            <a:lvl3pPr marL="914583" indent="0" algn="ctr">
              <a:buNone/>
              <a:defRPr/>
            </a:lvl3pPr>
            <a:lvl4pPr marL="1371874" indent="0" algn="ctr">
              <a:buNone/>
              <a:defRPr/>
            </a:lvl4pPr>
            <a:lvl5pPr marL="1829166" indent="0" algn="ctr">
              <a:buNone/>
              <a:defRPr/>
            </a:lvl5pPr>
            <a:lvl6pPr marL="2286457" indent="0" algn="ctr">
              <a:buNone/>
              <a:defRPr/>
            </a:lvl6pPr>
            <a:lvl7pPr marL="2743749" indent="0" algn="ctr">
              <a:buNone/>
              <a:defRPr/>
            </a:lvl7pPr>
            <a:lvl8pPr marL="3201040" indent="0" algn="ctr">
              <a:buNone/>
              <a:defRPr/>
            </a:lvl8pPr>
            <a:lvl9pPr marL="3658332"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xfrm>
            <a:off x="609603" y="6356354"/>
            <a:ext cx="2844801" cy="366182"/>
          </a:xfrm>
          <a:prstGeom prst="rect">
            <a:avLst/>
          </a:prstGeom>
          <a:ln/>
        </p:spPr>
        <p:txBody>
          <a:bodyPr/>
          <a:lstStyle>
            <a:lvl1pPr>
              <a:defRPr/>
            </a:lvl1pPr>
          </a:lstStyle>
          <a:p>
            <a:pPr defTabSz="783822"/>
            <a:fld id="{87D229C1-D169-4995-88C0-96B4C54CEE3C}" type="datetime1">
              <a:rPr lang="zh-CN" altLang="en-US" sz="1500">
                <a:solidFill>
                  <a:prstClr val="black"/>
                </a:solidFill>
                <a:latin typeface="Calibri"/>
                <a:ea typeface="宋体"/>
              </a:rPr>
              <a:pPr defTabSz="783822"/>
              <a:t>15/12/1</a:t>
            </a:fld>
            <a:endParaRPr lang="zh-CN" altLang="en-US">
              <a:solidFill>
                <a:prstClr val="black"/>
              </a:solidFill>
              <a:latin typeface="Calibri"/>
              <a:ea typeface="宋体"/>
            </a:endParaRPr>
          </a:p>
        </p:txBody>
      </p:sp>
      <p:sp>
        <p:nvSpPr>
          <p:cNvPr id="5" name="页脚占位符 4"/>
          <p:cNvSpPr>
            <a:spLocks noGrp="1" noChangeArrowheads="1"/>
          </p:cNvSpPr>
          <p:nvPr>
            <p:ph type="ftr" sz="quarter" idx="11"/>
          </p:nvPr>
        </p:nvSpPr>
        <p:spPr>
          <a:xfrm>
            <a:off x="4165601" y="6356354"/>
            <a:ext cx="3860800" cy="366182"/>
          </a:xfrm>
          <a:prstGeom prst="rect">
            <a:avLst/>
          </a:prstGeom>
          <a:ln/>
        </p:spPr>
        <p:txBody>
          <a:bodyPr/>
          <a:lstStyle>
            <a:lvl1pPr>
              <a:defRPr/>
            </a:lvl1pPr>
          </a:lstStyle>
          <a:p>
            <a:pPr defTabSz="783822">
              <a:defRPr/>
            </a:pPr>
            <a:endParaRPr lang="zh-CN" altLang="zh-CN" sz="1500">
              <a:solidFill>
                <a:prstClr val="black"/>
              </a:solidFill>
              <a:latin typeface="Calibri"/>
              <a:ea typeface="宋体"/>
            </a:endParaRPr>
          </a:p>
        </p:txBody>
      </p:sp>
      <p:sp>
        <p:nvSpPr>
          <p:cNvPr id="6" name="灯片编号占位符 5"/>
          <p:cNvSpPr>
            <a:spLocks noGrp="1" noChangeArrowheads="1"/>
          </p:cNvSpPr>
          <p:nvPr>
            <p:ph type="sldNum" sz="quarter" idx="12"/>
          </p:nvPr>
        </p:nvSpPr>
        <p:spPr>
          <a:xfrm>
            <a:off x="8737603" y="6356354"/>
            <a:ext cx="2844801" cy="366182"/>
          </a:xfrm>
          <a:prstGeom prst="rect">
            <a:avLst/>
          </a:prstGeom>
          <a:ln/>
        </p:spPr>
        <p:txBody>
          <a:bodyPr/>
          <a:lstStyle>
            <a:lvl1pPr>
              <a:defRPr/>
            </a:lvl1pPr>
          </a:lstStyle>
          <a:p>
            <a:pPr defTabSz="783822"/>
            <a:fld id="{FDE0FD7D-B2A0-4DD9-835C-1248A8FAFFAA}" type="slidenum">
              <a:rPr lang="zh-CN" altLang="en-US" sz="1500">
                <a:solidFill>
                  <a:prstClr val="black"/>
                </a:solidFill>
                <a:latin typeface="Calibri"/>
                <a:ea typeface="宋体"/>
              </a:rPr>
              <a:pPr defTabSz="783822"/>
              <a:t>‹#›</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015141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列表内容幻灯片">
    <p:spTree>
      <p:nvGrpSpPr>
        <p:cNvPr id="1" name=""/>
        <p:cNvGrpSpPr/>
        <p:nvPr/>
      </p:nvGrpSpPr>
      <p:grpSpPr>
        <a:xfrm>
          <a:off x="0" y="0"/>
          <a:ext cx="0" cy="0"/>
          <a:chOff x="0" y="0"/>
          <a:chExt cx="0" cy="0"/>
        </a:xfrm>
      </p:grpSpPr>
      <p:pic>
        <p:nvPicPr>
          <p:cNvPr id="4" name="Picture 2" descr="D:\ppt\内文.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988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内容占位符 5"/>
          <p:cNvSpPr>
            <a:spLocks noGrp="1"/>
          </p:cNvSpPr>
          <p:nvPr>
            <p:ph sz="quarter" idx="12"/>
          </p:nvPr>
        </p:nvSpPr>
        <p:spPr>
          <a:xfrm>
            <a:off x="623394" y="1028734"/>
            <a:ext cx="10945217" cy="5256584"/>
          </a:xfrm>
          <a:prstGeom prst="rect">
            <a:avLst/>
          </a:prstGeom>
        </p:spPr>
        <p:txBody>
          <a:bodyPr/>
          <a:lstStyle>
            <a:lvl1pPr marL="342969" indent="-342969">
              <a:buFont typeface="Wingdings" pitchFamily="2" charset="2"/>
              <a:buChar char="n"/>
              <a:defRPr sz="1800">
                <a:solidFill>
                  <a:schemeClr val="tx1"/>
                </a:solidFill>
                <a:latin typeface="微软雅黑" pitchFamily="34" charset="-122"/>
                <a:ea typeface="微软雅黑" pitchFamily="34" charset="-122"/>
              </a:defRPr>
            </a:lvl1pPr>
            <a:lvl2pPr>
              <a:buFont typeface="Wingdings" pitchFamily="2" charset="2"/>
              <a:buChar char="p"/>
              <a:defRPr sz="1600">
                <a:solidFill>
                  <a:schemeClr val="tx1"/>
                </a:solidFill>
                <a:latin typeface="微软雅黑" pitchFamily="34" charset="-122"/>
                <a:ea typeface="微软雅黑" pitchFamily="34" charset="-122"/>
              </a:defRPr>
            </a:lvl2pPr>
            <a:lvl3pPr>
              <a:buFont typeface="Wingdings" pitchFamily="2" charset="2"/>
              <a:buChar char="l"/>
              <a:defRPr sz="1600">
                <a:solidFill>
                  <a:schemeClr val="tx1"/>
                </a:solidFill>
                <a:latin typeface="微软雅黑" pitchFamily="34" charset="-122"/>
                <a:ea typeface="微软雅黑" pitchFamily="34" charset="-122"/>
              </a:defRPr>
            </a:lvl3pPr>
            <a:lvl4pPr>
              <a:defRPr sz="1400">
                <a:solidFill>
                  <a:schemeClr val="tx1"/>
                </a:solidFill>
                <a:latin typeface="微软雅黑" pitchFamily="34" charset="-122"/>
                <a:ea typeface="微软雅黑" pitchFamily="34" charset="-122"/>
              </a:defRPr>
            </a:lvl4pPr>
            <a:lvl5pPr>
              <a:defRPr sz="1400">
                <a:solidFill>
                  <a:schemeClr val="tx1"/>
                </a:solidFill>
                <a:latin typeface="微软雅黑" pitchFamily="34" charset="-122"/>
                <a:ea typeface="微软雅黑"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8" name="文本占位符 7"/>
          <p:cNvSpPr>
            <a:spLocks noGrp="1"/>
          </p:cNvSpPr>
          <p:nvPr>
            <p:ph type="body" sz="quarter" idx="13"/>
          </p:nvPr>
        </p:nvSpPr>
        <p:spPr>
          <a:xfrm>
            <a:off x="576324" y="290477"/>
            <a:ext cx="6762798" cy="571483"/>
          </a:xfrm>
          <a:prstGeom prst="rect">
            <a:avLst/>
          </a:prstGeom>
        </p:spPr>
        <p:txBody>
          <a:bodyPr anchor="ctr">
            <a:noAutofit/>
          </a:bodyPr>
          <a:lstStyle>
            <a:lvl1pPr>
              <a:buNone/>
              <a:defRPr lang="zh-CN" altLang="en-US" sz="2801" b="0" kern="1200" smtClean="0">
                <a:solidFill>
                  <a:schemeClr val="tx1">
                    <a:lumMod val="65000"/>
                    <a:lumOff val="35000"/>
                  </a:schemeClr>
                </a:solidFill>
                <a:latin typeface="微软雅黑" pitchFamily="34" charset="-122"/>
                <a:ea typeface="微软雅黑" pitchFamily="34" charset="-122"/>
                <a:cs typeface="+mn-cs"/>
              </a:defRPr>
            </a:lvl1pPr>
          </a:lstStyle>
          <a:p>
            <a:pPr lvl="0"/>
            <a:r>
              <a:rPr lang="zh-CN" altLang="en-US" smtClean="0"/>
              <a:t>单击此处编辑母版文本样式</a:t>
            </a:r>
          </a:p>
        </p:txBody>
      </p:sp>
    </p:spTree>
    <p:extLst>
      <p:ext uri="{BB962C8B-B14F-4D97-AF65-F5344CB8AC3E}">
        <p14:creationId xmlns:p14="http://schemas.microsoft.com/office/powerpoint/2010/main" val="534536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07_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509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03_无底边正文">
    <p:spTree>
      <p:nvGrpSpPr>
        <p:cNvPr id="1" name=""/>
        <p:cNvGrpSpPr/>
        <p:nvPr/>
      </p:nvGrpSpPr>
      <p:grpSpPr>
        <a:xfrm>
          <a:off x="0" y="0"/>
          <a:ext cx="0" cy="0"/>
          <a:chOff x="0" y="0"/>
          <a:chExt cx="0" cy="0"/>
        </a:xfrm>
      </p:grpSpPr>
      <p:cxnSp>
        <p:nvCxnSpPr>
          <p:cNvPr id="3" name="直接连接符 2"/>
          <p:cNvCxnSpPr/>
          <p:nvPr userDrawn="1"/>
        </p:nvCxnSpPr>
        <p:spPr>
          <a:xfrm>
            <a:off x="334455"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userDrawn="1"/>
        </p:nvGrpSpPr>
        <p:grpSpPr bwMode="auto">
          <a:xfrm>
            <a:off x="9786728"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Calibri" panose="020F0502020204030204" pitchFamily="34" charset="0"/>
                  <a:ea typeface="宋体" panose="02010600030101010101" pitchFamily="2" charset="-122"/>
                </a:endParaRPr>
              </a:p>
            </p:txBody>
          </p:sp>
          <p:sp>
            <p:nvSpPr>
              <p:cNvPr id="10" name="TextBox 15"/>
              <p:cNvSpPr txBox="1">
                <a:spLocks noChangeArrowheads="1"/>
              </p:cNvSpPr>
              <p:nvPr/>
            </p:nvSpPr>
            <p:spPr bwMode="auto">
              <a:xfrm>
                <a:off x="6381766" y="2121932"/>
                <a:ext cx="138520"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019" eaLnBrk="1" fontAlgn="base" hangingPunct="1">
                  <a:spcBef>
                    <a:spcPct val="0"/>
                  </a:spcBef>
                  <a:spcAft>
                    <a:spcPct val="0"/>
                  </a:spcAft>
                </a:pPr>
                <a:endParaRPr lang="en-US" altLang="zh-CN" dirty="0">
                  <a:solidFill>
                    <a:prstClr val="white"/>
                  </a:solidFill>
                  <a:latin typeface="Calibri" panose="020F0502020204030204" pitchFamily="34" charset="0"/>
                </a:endParaRPr>
              </a:p>
            </p:txBody>
          </p:sp>
        </p:grpSp>
        <p:pic>
          <p:nvPicPr>
            <p:cNvPr id="7"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Calibri" panose="020F0502020204030204" pitchFamily="34" charset="0"/>
                <a:ea typeface="宋体" panose="02010600030101010101" pitchFamily="2" charset="-122"/>
              </a:endParaRPr>
            </a:p>
          </p:txBody>
        </p:sp>
      </p:grpSp>
      <p:sp>
        <p:nvSpPr>
          <p:cNvPr id="11" name="灯片编号占位符 5"/>
          <p:cNvSpPr txBox="1">
            <a:spLocks/>
          </p:cNvSpPr>
          <p:nvPr userDrawn="1"/>
        </p:nvSpPr>
        <p:spPr>
          <a:xfrm>
            <a:off x="11310477" y="188657"/>
            <a:ext cx="738184" cy="412010"/>
          </a:xfrm>
          <a:prstGeom prst="rect">
            <a:avLst/>
          </a:prstGeom>
        </p:spPr>
        <p:txBody>
          <a:bodyPr lIns="91305" tIns="45661" rIns="91305" bIns="4566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913019"/>
            <a:fld id="{D4C9135C-9960-40DA-AA1E-AFC3A05CE41A}" type="slidenum">
              <a:rPr lang="zh-CN" altLang="en-US" smtClean="0">
                <a:latin typeface="Calibri" panose="020F0502020204030204" pitchFamily="34" charset="0"/>
              </a:rPr>
              <a:pPr defTabSz="913019"/>
              <a:t>‹#›</a:t>
            </a:fld>
            <a:endParaRPr lang="en-US" altLang="zh-CN" dirty="0">
              <a:latin typeface="Calibri" panose="020F0502020204030204" pitchFamily="34" charset="0"/>
            </a:endParaRPr>
          </a:p>
        </p:txBody>
      </p:sp>
      <p:sp>
        <p:nvSpPr>
          <p:cNvPr id="13" name="文本占位符 7"/>
          <p:cNvSpPr>
            <a:spLocks noGrp="1"/>
          </p:cNvSpPr>
          <p:nvPr>
            <p:ph type="body" sz="quarter" idx="15"/>
          </p:nvPr>
        </p:nvSpPr>
        <p:spPr>
          <a:xfrm>
            <a:off x="334437" y="201351"/>
            <a:ext cx="6144682" cy="571483"/>
          </a:xfrm>
          <a:prstGeom prst="rect">
            <a:avLst/>
          </a:prstGeom>
          <a:noFill/>
          <a:ln w="9525" cmpd="sng">
            <a:noFill/>
            <a:prstDash val="solid"/>
            <a:miter/>
          </a:ln>
        </p:spPr>
        <p:txBody>
          <a:bodyPr vert="horz" wrap="square" lIns="91305" tIns="45661" rIns="91305" bIns="45661" numCol="1" anchor="ctr" anchorCtr="0" compatLnSpc="1">
            <a:prstTxWarp prst="textNoShape">
              <a:avLst/>
            </a:prstTxWarp>
            <a:noAutofit/>
          </a:bodyPr>
          <a:lstStyle>
            <a:lvl1pPr marL="0" indent="0">
              <a:buNone/>
              <a:defRPr lang="zh-CN" altLang="en-US" sz="28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lvl1pPr>
          </a:lstStyle>
          <a:p>
            <a:pPr lvl="0"/>
            <a:r>
              <a:rPr lang="zh-CN" altLang="en-US" dirty="0" smtClean="0"/>
              <a:t>单击此处编辑母版文本样式</a:t>
            </a:r>
          </a:p>
        </p:txBody>
      </p:sp>
      <p:sp>
        <p:nvSpPr>
          <p:cNvPr id="14" name="内容占位符 5"/>
          <p:cNvSpPr>
            <a:spLocks noGrp="1"/>
          </p:cNvSpPr>
          <p:nvPr>
            <p:ph sz="quarter" idx="12"/>
          </p:nvPr>
        </p:nvSpPr>
        <p:spPr>
          <a:xfrm>
            <a:off x="623392" y="1052736"/>
            <a:ext cx="10945217" cy="5232582"/>
          </a:xfrm>
          <a:prstGeom prst="rect">
            <a:avLst/>
          </a:prstGeom>
        </p:spPr>
        <p:txBody>
          <a:bodyPr lIns="91305" tIns="45661" rIns="91305" bIns="45661"/>
          <a:lstStyle>
            <a:lvl1pPr marL="342377" indent="-342377">
              <a:buFont typeface="Wingdings" pitchFamily="2" charset="2"/>
              <a:buChar char="n"/>
              <a:defRPr sz="2000" b="1">
                <a:solidFill>
                  <a:schemeClr val="tx1"/>
                </a:solidFill>
                <a:latin typeface="Calibri" panose="020F0502020204030204" pitchFamily="34" charset="0"/>
                <a:ea typeface="宋体" panose="02010600030101010101" pitchFamily="2" charset="-122"/>
              </a:defRPr>
            </a:lvl1pPr>
            <a:lvl2pPr marL="622942" indent="-277396">
              <a:buFont typeface="Wingdings" pitchFamily="2" charset="2"/>
              <a:buChar char="p"/>
              <a:defRPr sz="1800">
                <a:solidFill>
                  <a:schemeClr val="tx1"/>
                </a:solidFill>
                <a:latin typeface="Calibri" panose="020F0502020204030204" pitchFamily="34" charset="0"/>
                <a:ea typeface="宋体" panose="02010600030101010101" pitchFamily="2" charset="-122"/>
              </a:defRPr>
            </a:lvl2pPr>
            <a:lvl3pPr marL="857548" indent="-234589">
              <a:buFont typeface="微软雅黑" panose="020B0503020204020204" pitchFamily="34" charset="-122"/>
              <a:buChar char="-"/>
              <a:defRPr sz="1600">
                <a:solidFill>
                  <a:schemeClr val="tx1"/>
                </a:solidFill>
                <a:latin typeface="Calibri" panose="020F0502020204030204" pitchFamily="34" charset="0"/>
                <a:ea typeface="宋体" panose="02010600030101010101" pitchFamily="2" charset="-122"/>
              </a:defRPr>
            </a:lvl3pPr>
            <a:lvl4pPr marL="1079468" indent="-221920">
              <a:buFont typeface="Wingdings" panose="05000000000000000000" pitchFamily="2" charset="2"/>
              <a:buChar char="l"/>
              <a:defRPr sz="1400">
                <a:solidFill>
                  <a:schemeClr val="tx1"/>
                </a:solidFill>
                <a:latin typeface="Calibri" panose="020F0502020204030204" pitchFamily="34" charset="0"/>
                <a:ea typeface="宋体" panose="02010600030101010101" pitchFamily="2" charset="-122"/>
              </a:defRPr>
            </a:lvl4pPr>
            <a:lvl5pPr marL="1314065" indent="-234589">
              <a:buFont typeface="Wingdings" panose="05000000000000000000" pitchFamily="2" charset="2"/>
              <a:buChar char="ü"/>
              <a:defRPr sz="1400">
                <a:solidFill>
                  <a:schemeClr val="tx1"/>
                </a:solidFill>
                <a:latin typeface="Calibri" panose="020F0502020204030204" pitchFamily="34" charset="0"/>
                <a:ea typeface="宋体" panose="02010600030101010101"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6447407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4_有底边无正文">
    <p:spTree>
      <p:nvGrpSpPr>
        <p:cNvPr id="1" name=""/>
        <p:cNvGrpSpPr/>
        <p:nvPr/>
      </p:nvGrpSpPr>
      <p:grpSpPr>
        <a:xfrm>
          <a:off x="0" y="0"/>
          <a:ext cx="0" cy="0"/>
          <a:chOff x="0" y="0"/>
          <a:chExt cx="0" cy="0"/>
        </a:xfrm>
      </p:grpSpPr>
      <p:cxnSp>
        <p:nvCxnSpPr>
          <p:cNvPr id="3" name="直接连接符 2"/>
          <p:cNvCxnSpPr/>
          <p:nvPr userDrawn="1"/>
        </p:nvCxnSpPr>
        <p:spPr>
          <a:xfrm>
            <a:off x="334455"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16523"/>
            <a:ext cx="12192000" cy="341477"/>
          </a:xfrm>
          <a:prstGeom prst="rect">
            <a:avLst/>
          </a:prstGeom>
        </p:spPr>
      </p:pic>
      <p:grpSp>
        <p:nvGrpSpPr>
          <p:cNvPr id="5" name="组合 10"/>
          <p:cNvGrpSpPr>
            <a:grpSpLocks/>
          </p:cNvGrpSpPr>
          <p:nvPr userDrawn="1"/>
        </p:nvGrpSpPr>
        <p:grpSpPr bwMode="auto">
          <a:xfrm>
            <a:off x="9786728"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sp>
            <p:nvSpPr>
              <p:cNvPr id="10" name="TextBox 15"/>
              <p:cNvSpPr txBox="1">
                <a:spLocks noChangeArrowheads="1"/>
              </p:cNvSpPr>
              <p:nvPr/>
            </p:nvSpPr>
            <p:spPr bwMode="auto">
              <a:xfrm>
                <a:off x="6381766" y="2121932"/>
                <a:ext cx="138520"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019" eaLnBrk="1" fontAlgn="base" hangingPunct="1">
                  <a:spcBef>
                    <a:spcPct val="0"/>
                  </a:spcBef>
                  <a:spcAft>
                    <a:spcPct val="0"/>
                  </a:spcAft>
                </a:pPr>
                <a:endParaRPr lang="en-US" altLang="zh-CN" dirty="0">
                  <a:solidFill>
                    <a:prstClr val="white"/>
                  </a:solidFill>
                </a:endParaRPr>
              </a:p>
            </p:txBody>
          </p:sp>
        </p:grpSp>
        <p:pic>
          <p:nvPicPr>
            <p:cNvPr id="7" name="Picture 2" descr="E:\work\S-曙光20120720\logo\曙光组合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grpSp>
      <p:sp>
        <p:nvSpPr>
          <p:cNvPr id="11" name="灯片编号占位符 5"/>
          <p:cNvSpPr txBox="1">
            <a:spLocks/>
          </p:cNvSpPr>
          <p:nvPr userDrawn="1"/>
        </p:nvSpPr>
        <p:spPr>
          <a:xfrm>
            <a:off x="11310477" y="188657"/>
            <a:ext cx="738184" cy="412010"/>
          </a:xfrm>
          <a:prstGeom prst="rect">
            <a:avLst/>
          </a:prstGeom>
        </p:spPr>
        <p:txBody>
          <a:bodyPr lIns="91305" tIns="45661" rIns="91305" bIns="4566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913019"/>
            <a:fld id="{D4C9135C-9960-40DA-AA1E-AFC3A05CE41A}" type="slidenum">
              <a:rPr lang="zh-CN" altLang="en-US" smtClean="0">
                <a:latin typeface="Calibri" panose="020F0502020204030204" pitchFamily="34" charset="0"/>
              </a:rPr>
              <a:pPr defTabSz="913019"/>
              <a:t>‹#›</a:t>
            </a:fld>
            <a:endParaRPr lang="en-US" altLang="zh-CN" dirty="0">
              <a:latin typeface="Calibri" panose="020F0502020204030204" pitchFamily="34" charset="0"/>
            </a:endParaRPr>
          </a:p>
        </p:txBody>
      </p:sp>
      <p:sp>
        <p:nvSpPr>
          <p:cNvPr id="13" name="文本占位符 7"/>
          <p:cNvSpPr>
            <a:spLocks noGrp="1"/>
          </p:cNvSpPr>
          <p:nvPr>
            <p:ph type="body" sz="quarter" idx="15"/>
          </p:nvPr>
        </p:nvSpPr>
        <p:spPr>
          <a:xfrm>
            <a:off x="343628" y="220415"/>
            <a:ext cx="6144682" cy="571483"/>
          </a:xfrm>
          <a:prstGeom prst="rect">
            <a:avLst/>
          </a:prstGeom>
          <a:noFill/>
          <a:ln w="9525" cmpd="sng">
            <a:noFill/>
            <a:prstDash val="solid"/>
            <a:miter/>
          </a:ln>
        </p:spPr>
        <p:txBody>
          <a:bodyPr vert="horz" wrap="square" lIns="91305" tIns="45661" rIns="91305" bIns="45661" numCol="1" anchor="ctr" anchorCtr="0" compatLnSpc="1">
            <a:prstTxWarp prst="textNoShape">
              <a:avLst/>
            </a:prstTxWarp>
            <a:noAutofit/>
          </a:bodyPr>
          <a:lstStyle>
            <a:lvl1pPr marL="0" indent="0">
              <a:buNone/>
              <a:defRPr lang="zh-CN" altLang="en-US" sz="2800" b="1" dirty="0" smtClean="0">
                <a:solidFill>
                  <a:schemeClr val="tx1"/>
                </a:solidFill>
                <a:effectLst>
                  <a:outerShdw blurRad="38100" dist="38100" dir="2700000" algn="tl">
                    <a:srgbClr val="000000">
                      <a:alpha val="43137"/>
                    </a:srgbClr>
                  </a:outerShdw>
                </a:effectLst>
                <a:latin typeface="Calibri" panose="020F0502020204030204" pitchFamily="34" charset="0"/>
                <a:ea typeface="黑体" panose="02010609060101010101" pitchFamily="49" charset="-122"/>
              </a:defRPr>
            </a:lvl1pPr>
          </a:lstStyle>
          <a:p>
            <a:pPr lvl="0"/>
            <a:r>
              <a:rPr lang="zh-CN" altLang="en-US" dirty="0" smtClean="0"/>
              <a:t>单击此处编辑母版文本样式</a:t>
            </a:r>
          </a:p>
        </p:txBody>
      </p:sp>
    </p:spTree>
    <p:extLst>
      <p:ext uri="{BB962C8B-B14F-4D97-AF65-F5344CB8AC3E}">
        <p14:creationId xmlns:p14="http://schemas.microsoft.com/office/powerpoint/2010/main" val="243093792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5_无底边无正文">
    <p:spTree>
      <p:nvGrpSpPr>
        <p:cNvPr id="1" name=""/>
        <p:cNvGrpSpPr/>
        <p:nvPr/>
      </p:nvGrpSpPr>
      <p:grpSpPr>
        <a:xfrm>
          <a:off x="0" y="0"/>
          <a:ext cx="0" cy="0"/>
          <a:chOff x="0" y="0"/>
          <a:chExt cx="0" cy="0"/>
        </a:xfrm>
      </p:grpSpPr>
      <p:cxnSp>
        <p:nvCxnSpPr>
          <p:cNvPr id="3" name="直接连接符 2"/>
          <p:cNvCxnSpPr/>
          <p:nvPr userDrawn="1"/>
        </p:nvCxnSpPr>
        <p:spPr>
          <a:xfrm>
            <a:off x="334455"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userDrawn="1"/>
        </p:nvGrpSpPr>
        <p:grpSpPr bwMode="auto">
          <a:xfrm>
            <a:off x="9786728"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Calibri" panose="020F0502020204030204" pitchFamily="34" charset="0"/>
                  <a:ea typeface="宋体" panose="02010600030101010101" pitchFamily="2" charset="-122"/>
                </a:endParaRPr>
              </a:p>
            </p:txBody>
          </p:sp>
          <p:sp>
            <p:nvSpPr>
              <p:cNvPr id="10" name="TextBox 15"/>
              <p:cNvSpPr txBox="1">
                <a:spLocks noChangeArrowheads="1"/>
              </p:cNvSpPr>
              <p:nvPr/>
            </p:nvSpPr>
            <p:spPr bwMode="auto">
              <a:xfrm>
                <a:off x="6381766" y="2121932"/>
                <a:ext cx="138520"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019" eaLnBrk="1" fontAlgn="base" hangingPunct="1">
                  <a:spcBef>
                    <a:spcPct val="0"/>
                  </a:spcBef>
                  <a:spcAft>
                    <a:spcPct val="0"/>
                  </a:spcAft>
                </a:pPr>
                <a:endParaRPr lang="en-US" altLang="zh-CN" dirty="0">
                  <a:solidFill>
                    <a:prstClr val="white"/>
                  </a:solidFill>
                  <a:latin typeface="Calibri" panose="020F0502020204030204" pitchFamily="34" charset="0"/>
                </a:endParaRPr>
              </a:p>
            </p:txBody>
          </p:sp>
        </p:grpSp>
        <p:pic>
          <p:nvPicPr>
            <p:cNvPr id="7"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Calibri" panose="020F0502020204030204" pitchFamily="34" charset="0"/>
                <a:ea typeface="宋体" panose="02010600030101010101" pitchFamily="2" charset="-122"/>
              </a:endParaRPr>
            </a:p>
          </p:txBody>
        </p:sp>
      </p:grpSp>
      <p:sp>
        <p:nvSpPr>
          <p:cNvPr id="11" name="灯片编号占位符 5"/>
          <p:cNvSpPr txBox="1">
            <a:spLocks/>
          </p:cNvSpPr>
          <p:nvPr userDrawn="1"/>
        </p:nvSpPr>
        <p:spPr>
          <a:xfrm>
            <a:off x="11310477" y="188657"/>
            <a:ext cx="738184" cy="412010"/>
          </a:xfrm>
          <a:prstGeom prst="rect">
            <a:avLst/>
          </a:prstGeom>
        </p:spPr>
        <p:txBody>
          <a:bodyPr lIns="91305" tIns="45661" rIns="91305" bIns="4566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913019"/>
            <a:fld id="{D4C9135C-9960-40DA-AA1E-AFC3A05CE41A}" type="slidenum">
              <a:rPr lang="zh-CN" altLang="en-US" smtClean="0">
                <a:latin typeface="Calibri" panose="020F0502020204030204" pitchFamily="34" charset="0"/>
              </a:rPr>
              <a:pPr defTabSz="913019"/>
              <a:t>‹#›</a:t>
            </a:fld>
            <a:endParaRPr lang="en-US" altLang="zh-CN" dirty="0">
              <a:latin typeface="Calibri" panose="020F0502020204030204" pitchFamily="34" charset="0"/>
            </a:endParaRPr>
          </a:p>
        </p:txBody>
      </p:sp>
      <p:sp>
        <p:nvSpPr>
          <p:cNvPr id="13" name="文本占位符 7"/>
          <p:cNvSpPr>
            <a:spLocks noGrp="1"/>
          </p:cNvSpPr>
          <p:nvPr>
            <p:ph type="body" sz="quarter" idx="15"/>
          </p:nvPr>
        </p:nvSpPr>
        <p:spPr>
          <a:xfrm>
            <a:off x="334437" y="201351"/>
            <a:ext cx="6144682" cy="571483"/>
          </a:xfrm>
          <a:prstGeom prst="rect">
            <a:avLst/>
          </a:prstGeom>
          <a:noFill/>
          <a:ln w="9525" cmpd="sng">
            <a:noFill/>
            <a:prstDash val="solid"/>
            <a:miter/>
          </a:ln>
        </p:spPr>
        <p:txBody>
          <a:bodyPr vert="horz" wrap="square" lIns="91305" tIns="45661" rIns="91305" bIns="45661" numCol="1" anchor="ctr" anchorCtr="0" compatLnSpc="1">
            <a:prstTxWarp prst="textNoShape">
              <a:avLst/>
            </a:prstTxWarp>
            <a:noAutofit/>
          </a:bodyPr>
          <a:lstStyle>
            <a:lvl1pPr marL="0" indent="0">
              <a:buNone/>
              <a:defRPr lang="zh-CN" altLang="en-US" sz="28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lvl1pPr>
          </a:lstStyle>
          <a:p>
            <a:pPr lvl="0"/>
            <a:r>
              <a:rPr lang="zh-CN" altLang="en-US" dirty="0" smtClean="0"/>
              <a:t>单击此处编辑母版文本样式</a:t>
            </a:r>
          </a:p>
        </p:txBody>
      </p:sp>
    </p:spTree>
    <p:extLst>
      <p:ext uri="{BB962C8B-B14F-4D97-AF65-F5344CB8AC3E}">
        <p14:creationId xmlns:p14="http://schemas.microsoft.com/office/powerpoint/2010/main" val="34218572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6_无底边无正文">
    <p:spTree>
      <p:nvGrpSpPr>
        <p:cNvPr id="1" name=""/>
        <p:cNvGrpSpPr/>
        <p:nvPr/>
      </p:nvGrpSpPr>
      <p:grpSpPr>
        <a:xfrm>
          <a:off x="0" y="0"/>
          <a:ext cx="0" cy="0"/>
          <a:chOff x="0" y="0"/>
          <a:chExt cx="0" cy="0"/>
        </a:xfrm>
      </p:grpSpPr>
      <p:grpSp>
        <p:nvGrpSpPr>
          <p:cNvPr id="3" name="组合 10"/>
          <p:cNvGrpSpPr>
            <a:grpSpLocks/>
          </p:cNvGrpSpPr>
          <p:nvPr userDrawn="1"/>
        </p:nvGrpSpPr>
        <p:grpSpPr bwMode="auto">
          <a:xfrm>
            <a:off x="9786728" y="188640"/>
            <a:ext cx="2114549" cy="456062"/>
            <a:chOff x="7162800" y="228600"/>
            <a:chExt cx="1586151" cy="419101"/>
          </a:xfrm>
        </p:grpSpPr>
        <p:grpSp>
          <p:nvGrpSpPr>
            <p:cNvPr id="4" name="组合 11"/>
            <p:cNvGrpSpPr>
              <a:grpSpLocks/>
            </p:cNvGrpSpPr>
            <p:nvPr/>
          </p:nvGrpSpPr>
          <p:grpSpPr bwMode="auto">
            <a:xfrm>
              <a:off x="8382000" y="228600"/>
              <a:ext cx="366951" cy="378619"/>
              <a:chOff x="6324600" y="2121932"/>
              <a:chExt cx="366951" cy="378619"/>
            </a:xfrm>
          </p:grpSpPr>
          <p:sp>
            <p:nvSpPr>
              <p:cNvPr id="7"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sp>
            <p:nvSpPr>
              <p:cNvPr id="8" name="TextBox 15"/>
              <p:cNvSpPr txBox="1">
                <a:spLocks noChangeArrowheads="1"/>
              </p:cNvSpPr>
              <p:nvPr/>
            </p:nvSpPr>
            <p:spPr bwMode="auto">
              <a:xfrm>
                <a:off x="6381766" y="2121932"/>
                <a:ext cx="138520"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019" eaLnBrk="1" fontAlgn="base" hangingPunct="1">
                  <a:spcBef>
                    <a:spcPct val="0"/>
                  </a:spcBef>
                  <a:spcAft>
                    <a:spcPct val="0"/>
                  </a:spcAft>
                </a:pPr>
                <a:endParaRPr lang="en-US" altLang="zh-CN" dirty="0">
                  <a:solidFill>
                    <a:prstClr val="white"/>
                  </a:solidFill>
                </a:endParaRPr>
              </a:p>
            </p:txBody>
          </p:sp>
        </p:grpSp>
        <p:pic>
          <p:nvPicPr>
            <p:cNvPr id="5"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grpSp>
      <p:sp>
        <p:nvSpPr>
          <p:cNvPr id="9" name="灯片编号占位符 5"/>
          <p:cNvSpPr txBox="1">
            <a:spLocks/>
          </p:cNvSpPr>
          <p:nvPr userDrawn="1"/>
        </p:nvSpPr>
        <p:spPr>
          <a:xfrm>
            <a:off x="11310477" y="188657"/>
            <a:ext cx="738184" cy="412010"/>
          </a:xfrm>
          <a:prstGeom prst="rect">
            <a:avLst/>
          </a:prstGeom>
        </p:spPr>
        <p:txBody>
          <a:bodyPr lIns="91305" tIns="45661" rIns="91305" bIns="4566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913019"/>
            <a:fld id="{D4C9135C-9960-40DA-AA1E-AFC3A05CE41A}" type="slidenum">
              <a:rPr lang="zh-CN" altLang="en-US" smtClean="0">
                <a:latin typeface="Calibri" panose="020F0502020204030204" pitchFamily="34" charset="0"/>
              </a:rPr>
              <a:pPr defTabSz="913019"/>
              <a:t>‹#›</a:t>
            </a:fld>
            <a:endParaRPr lang="en-US" altLang="zh-CN" dirty="0">
              <a:latin typeface="Calibri" panose="020F0502020204030204" pitchFamily="34" charset="0"/>
            </a:endParaRPr>
          </a:p>
        </p:txBody>
      </p:sp>
    </p:spTree>
    <p:extLst>
      <p:ext uri="{BB962C8B-B14F-4D97-AF65-F5344CB8AC3E}">
        <p14:creationId xmlns:p14="http://schemas.microsoft.com/office/powerpoint/2010/main" val="110268502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2_有底边正文">
    <p:spTree>
      <p:nvGrpSpPr>
        <p:cNvPr id="1" name=""/>
        <p:cNvGrpSpPr/>
        <p:nvPr/>
      </p:nvGrpSpPr>
      <p:grpSpPr>
        <a:xfrm>
          <a:off x="0" y="0"/>
          <a:ext cx="0" cy="0"/>
          <a:chOff x="0" y="0"/>
          <a:chExt cx="0" cy="0"/>
        </a:xfrm>
      </p:grpSpPr>
      <p:cxnSp>
        <p:nvCxnSpPr>
          <p:cNvPr id="3" name="直接连接符 2"/>
          <p:cNvCxnSpPr/>
          <p:nvPr userDrawn="1"/>
        </p:nvCxnSpPr>
        <p:spPr>
          <a:xfrm>
            <a:off x="334455"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16523"/>
            <a:ext cx="12192000" cy="341477"/>
          </a:xfrm>
          <a:prstGeom prst="rect">
            <a:avLst/>
          </a:prstGeom>
        </p:spPr>
      </p:pic>
      <p:grpSp>
        <p:nvGrpSpPr>
          <p:cNvPr id="5" name="组合 10"/>
          <p:cNvGrpSpPr>
            <a:grpSpLocks/>
          </p:cNvGrpSpPr>
          <p:nvPr userDrawn="1"/>
        </p:nvGrpSpPr>
        <p:grpSpPr bwMode="auto">
          <a:xfrm>
            <a:off x="9786728"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sp>
            <p:nvSpPr>
              <p:cNvPr id="10" name="TextBox 15"/>
              <p:cNvSpPr txBox="1">
                <a:spLocks noChangeArrowheads="1"/>
              </p:cNvSpPr>
              <p:nvPr/>
            </p:nvSpPr>
            <p:spPr bwMode="auto">
              <a:xfrm>
                <a:off x="6381766" y="2121932"/>
                <a:ext cx="138520"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019" eaLnBrk="1" fontAlgn="base" hangingPunct="1">
                  <a:spcBef>
                    <a:spcPct val="0"/>
                  </a:spcBef>
                  <a:spcAft>
                    <a:spcPct val="0"/>
                  </a:spcAft>
                </a:pPr>
                <a:endParaRPr lang="en-US" altLang="zh-CN" dirty="0">
                  <a:solidFill>
                    <a:prstClr val="white"/>
                  </a:solidFill>
                </a:endParaRPr>
              </a:p>
            </p:txBody>
          </p:sp>
        </p:grpSp>
        <p:pic>
          <p:nvPicPr>
            <p:cNvPr id="7" name="Picture 2" descr="E:\work\S-曙光20120720\logo\曙光组合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grpSp>
      <p:sp>
        <p:nvSpPr>
          <p:cNvPr id="11" name="灯片编号占位符 5"/>
          <p:cNvSpPr txBox="1">
            <a:spLocks/>
          </p:cNvSpPr>
          <p:nvPr userDrawn="1"/>
        </p:nvSpPr>
        <p:spPr>
          <a:xfrm>
            <a:off x="11310477" y="188657"/>
            <a:ext cx="738184" cy="412010"/>
          </a:xfrm>
          <a:prstGeom prst="rect">
            <a:avLst/>
          </a:prstGeom>
        </p:spPr>
        <p:txBody>
          <a:bodyPr lIns="91305" tIns="45661" rIns="91305" bIns="4566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913019"/>
            <a:fld id="{D4C9135C-9960-40DA-AA1E-AFC3A05CE41A}" type="slidenum">
              <a:rPr lang="zh-CN" altLang="en-US" smtClean="0">
                <a:latin typeface="Calibri" panose="020F0502020204030204" pitchFamily="34" charset="0"/>
              </a:rPr>
              <a:pPr defTabSz="913019"/>
              <a:t>‹#›</a:t>
            </a:fld>
            <a:endParaRPr lang="en-US" altLang="zh-CN" dirty="0">
              <a:latin typeface="Calibri" panose="020F0502020204030204" pitchFamily="34" charset="0"/>
            </a:endParaRPr>
          </a:p>
        </p:txBody>
      </p:sp>
      <p:sp>
        <p:nvSpPr>
          <p:cNvPr id="13" name="文本占位符 7"/>
          <p:cNvSpPr>
            <a:spLocks noGrp="1"/>
          </p:cNvSpPr>
          <p:nvPr>
            <p:ph type="body" sz="quarter" idx="15"/>
          </p:nvPr>
        </p:nvSpPr>
        <p:spPr>
          <a:xfrm>
            <a:off x="343628" y="220415"/>
            <a:ext cx="6144682" cy="571483"/>
          </a:xfrm>
          <a:prstGeom prst="rect">
            <a:avLst/>
          </a:prstGeom>
          <a:noFill/>
          <a:ln w="9525" cmpd="sng">
            <a:noFill/>
            <a:prstDash val="solid"/>
            <a:miter/>
          </a:ln>
        </p:spPr>
        <p:txBody>
          <a:bodyPr vert="horz" wrap="square" lIns="91305" tIns="45661" rIns="91305" bIns="45661" numCol="1" anchor="ctr" anchorCtr="0" compatLnSpc="1">
            <a:prstTxWarp prst="textNoShape">
              <a:avLst/>
            </a:prstTxWarp>
            <a:noAutofit/>
          </a:bodyPr>
          <a:lstStyle>
            <a:lvl1pPr marL="0" indent="0">
              <a:buNone/>
              <a:defRPr lang="zh-CN" altLang="en-US" sz="2800" b="1" dirty="0" smtClean="0">
                <a:solidFill>
                  <a:schemeClr val="tx1"/>
                </a:solidFill>
                <a:effectLst>
                  <a:outerShdw blurRad="38100" dist="38100" dir="2700000" algn="tl">
                    <a:srgbClr val="000000">
                      <a:alpha val="43137"/>
                    </a:srgbClr>
                  </a:outerShdw>
                </a:effectLst>
                <a:latin typeface="Calibri" panose="020F0502020204030204" pitchFamily="34" charset="0"/>
                <a:ea typeface="黑体" panose="02010609060101010101" pitchFamily="49" charset="-122"/>
              </a:defRPr>
            </a:lvl1pPr>
          </a:lstStyle>
          <a:p>
            <a:pPr lvl="0"/>
            <a:r>
              <a:rPr lang="zh-CN" altLang="en-US" dirty="0" smtClean="0"/>
              <a:t>单击此处编辑母版文本样式</a:t>
            </a:r>
          </a:p>
        </p:txBody>
      </p:sp>
      <p:sp>
        <p:nvSpPr>
          <p:cNvPr id="14" name="内容占位符 5"/>
          <p:cNvSpPr>
            <a:spLocks noGrp="1"/>
          </p:cNvSpPr>
          <p:nvPr>
            <p:ph sz="quarter" idx="12"/>
          </p:nvPr>
        </p:nvSpPr>
        <p:spPr>
          <a:xfrm>
            <a:off x="623392" y="1052736"/>
            <a:ext cx="10945217" cy="5232582"/>
          </a:xfrm>
          <a:prstGeom prst="rect">
            <a:avLst/>
          </a:prstGeom>
        </p:spPr>
        <p:txBody>
          <a:bodyPr lIns="91305" tIns="45661" rIns="91305" bIns="45661"/>
          <a:lstStyle>
            <a:lvl1pPr marL="342377" indent="-342377">
              <a:buFont typeface="Wingdings" pitchFamily="2" charset="2"/>
              <a:buChar char="n"/>
              <a:defRPr sz="2000" b="1">
                <a:solidFill>
                  <a:schemeClr val="tx1"/>
                </a:solidFill>
                <a:latin typeface="Calibri" panose="020F0502020204030204" pitchFamily="34" charset="0"/>
                <a:ea typeface="宋体" panose="02010600030101010101" pitchFamily="2" charset="-122"/>
              </a:defRPr>
            </a:lvl1pPr>
            <a:lvl2pPr marL="622942" indent="-277396">
              <a:buFont typeface="Wingdings" pitchFamily="2" charset="2"/>
              <a:buChar char="p"/>
              <a:defRPr sz="1800">
                <a:solidFill>
                  <a:schemeClr val="tx1"/>
                </a:solidFill>
                <a:latin typeface="Calibri" panose="020F0502020204030204" pitchFamily="34" charset="0"/>
                <a:ea typeface="宋体" panose="02010600030101010101" pitchFamily="2" charset="-122"/>
              </a:defRPr>
            </a:lvl2pPr>
            <a:lvl3pPr marL="857548" indent="-234589">
              <a:buFont typeface="微软雅黑" panose="020B0503020204020204" pitchFamily="34" charset="-122"/>
              <a:buChar char="-"/>
              <a:defRPr sz="1600">
                <a:solidFill>
                  <a:schemeClr val="tx1"/>
                </a:solidFill>
                <a:latin typeface="Calibri" panose="020F0502020204030204" pitchFamily="34" charset="0"/>
                <a:ea typeface="宋体" panose="02010600030101010101" pitchFamily="2" charset="-122"/>
              </a:defRPr>
            </a:lvl3pPr>
            <a:lvl4pPr marL="1079468" indent="-221920">
              <a:buFont typeface="Wingdings" panose="05000000000000000000" pitchFamily="2" charset="2"/>
              <a:buChar char="l"/>
              <a:defRPr sz="1400">
                <a:solidFill>
                  <a:schemeClr val="tx1"/>
                </a:solidFill>
                <a:latin typeface="Calibri" panose="020F0502020204030204" pitchFamily="34" charset="0"/>
                <a:ea typeface="宋体" panose="02010600030101010101" pitchFamily="2" charset="-122"/>
              </a:defRPr>
            </a:lvl4pPr>
            <a:lvl5pPr marL="1314065" indent="-234589">
              <a:buFont typeface="Wingdings" panose="05000000000000000000" pitchFamily="2" charset="2"/>
              <a:buChar char="ü"/>
              <a:defRPr sz="1400">
                <a:solidFill>
                  <a:schemeClr val="tx1"/>
                </a:solidFill>
                <a:latin typeface="Calibri" panose="020F0502020204030204" pitchFamily="34" charset="0"/>
                <a:ea typeface="宋体" panose="02010600030101010101"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1657504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005136" y="240130"/>
            <a:ext cx="1917578" cy="519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TextBox 2"/>
          <p:cNvSpPr txBox="1"/>
          <p:nvPr userDrawn="1"/>
        </p:nvSpPr>
        <p:spPr>
          <a:xfrm>
            <a:off x="11361174" y="317813"/>
            <a:ext cx="517150" cy="276999"/>
          </a:xfrm>
          <a:prstGeom prst="rect">
            <a:avLst/>
          </a:prstGeom>
          <a:noFill/>
        </p:spPr>
        <p:txBody>
          <a:bodyPr wrap="square" rtlCol="0">
            <a:spAutoFit/>
          </a:bodyPr>
          <a:lstStyle/>
          <a:p>
            <a:pPr algn="ctr"/>
            <a:fld id="{D582A0A7-D2E8-4468-BF31-3ED6607AC4C6}" type="slidenum">
              <a:rPr lang="en-US" altLang="zh-CN" sz="1200" b="1" smtClean="0">
                <a:solidFill>
                  <a:schemeClr val="bg1"/>
                </a:solidFill>
                <a:latin typeface="微软雅黑" pitchFamily="34" charset="-122"/>
                <a:ea typeface="微软雅黑" pitchFamily="34" charset="-122"/>
              </a:rPr>
              <a:pPr algn="ctr"/>
              <a:t>‹#›</a:t>
            </a:fld>
            <a:endParaRPr lang="zh-CN" altLang="en-US" sz="12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6665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封底">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19"/>
            <a:ext cx="12192000" cy="6857999"/>
          </a:xfrm>
          <a:prstGeom prst="rect">
            <a:avLst/>
          </a:prstGeom>
          <a:gradFill flip="none" rotWithShape="1">
            <a:gsLst>
              <a:gs pos="0">
                <a:srgbClr val="B01F24"/>
              </a:gs>
              <a:gs pos="50000">
                <a:srgbClr val="B01F24">
                  <a:lumMod val="96000"/>
                </a:srgbClr>
              </a:gs>
              <a:gs pos="100000">
                <a:srgbClr val="B01F24">
                  <a:lumMod val="77000"/>
                  <a:lumOff val="23000"/>
                </a:srgbClr>
              </a:gs>
            </a:gsLst>
            <a:path path="circle">
              <a:fillToRect l="100000" t="100000"/>
            </a:path>
            <a:tileRect r="-100000" b="-100000"/>
          </a:gradFill>
          <a:ln>
            <a:noFill/>
          </a:ln>
          <a:extLst/>
        </p:spPr>
        <p:txBody>
          <a:bodyPr lIns="91305" tIns="45661" rIns="91305" bIns="45661"/>
          <a:lstStyle/>
          <a:p>
            <a:pPr defTabSz="913019" fontAlgn="base">
              <a:spcBef>
                <a:spcPct val="0"/>
              </a:spcBef>
              <a:spcAft>
                <a:spcPct val="0"/>
              </a:spcAft>
              <a:defRPr/>
            </a:pPr>
            <a:endParaRPr lang="zh-CN" altLang="en-US" sz="2000" dirty="0">
              <a:solidFill>
                <a:prstClr val="black"/>
              </a:solidFill>
              <a:latin typeface="Arial" charset="0"/>
              <a:ea typeface="宋体"/>
            </a:endParaRPr>
          </a:p>
        </p:txBody>
      </p:sp>
      <p:sp>
        <p:nvSpPr>
          <p:cNvPr id="4" name="矩形 3"/>
          <p:cNvSpPr/>
          <p:nvPr userDrawn="1"/>
        </p:nvSpPr>
        <p:spPr>
          <a:xfrm>
            <a:off x="1103468" y="5451500"/>
            <a:ext cx="10147300" cy="785812"/>
          </a:xfrm>
          <a:prstGeom prst="rect">
            <a:avLst/>
          </a:prstGeom>
        </p:spPr>
        <p:txBody>
          <a:bodyPr lIns="91305" tIns="45661" rIns="91305" bIns="45661">
            <a:spAutoFit/>
          </a:bodyPr>
          <a:lstStyle/>
          <a:p>
            <a:pPr algn="ctr" defTabSz="913019">
              <a:lnSpc>
                <a:spcPct val="150000"/>
              </a:lnSpc>
              <a:defRPr/>
            </a:pPr>
            <a:r>
              <a:rPr lang="zh-CN" altLang="en-US" sz="1000" spc="100" dirty="0">
                <a:solidFill>
                  <a:prstClr val="white"/>
                </a:solidFill>
                <a:latin typeface="微软雅黑" pitchFamily="34" charset="-122"/>
                <a:ea typeface="微软雅黑" pitchFamily="34" charset="-122"/>
              </a:rPr>
              <a:t>通讯地址：北京市海淀区东北旺西路</a:t>
            </a:r>
            <a:r>
              <a:rPr lang="en-US" altLang="zh-CN" sz="1000" spc="100" dirty="0">
                <a:solidFill>
                  <a:prstClr val="white"/>
                </a:solidFill>
                <a:latin typeface="微软雅黑" pitchFamily="34" charset="-122"/>
                <a:ea typeface="微软雅黑" pitchFamily="34" charset="-122"/>
              </a:rPr>
              <a:t>8</a:t>
            </a:r>
            <a:r>
              <a:rPr lang="zh-CN" altLang="en-US" sz="1000" spc="100" dirty="0">
                <a:solidFill>
                  <a:prstClr val="white"/>
                </a:solidFill>
                <a:latin typeface="微软雅黑" pitchFamily="34" charset="-122"/>
                <a:ea typeface="微软雅黑" pitchFamily="34" charset="-122"/>
              </a:rPr>
              <a:t>号中关村软件园</a:t>
            </a:r>
            <a:r>
              <a:rPr lang="en-US" altLang="zh-CN" sz="1000" spc="100" dirty="0">
                <a:solidFill>
                  <a:prstClr val="white"/>
                </a:solidFill>
                <a:latin typeface="微软雅黑" pitchFamily="34" charset="-122"/>
                <a:ea typeface="微软雅黑" pitchFamily="34" charset="-122"/>
              </a:rPr>
              <a:t>36</a:t>
            </a:r>
            <a:r>
              <a:rPr lang="zh-CN" altLang="en-US" sz="1000" spc="100" dirty="0">
                <a:solidFill>
                  <a:prstClr val="white"/>
                </a:solidFill>
                <a:latin typeface="微软雅黑" pitchFamily="34" charset="-122"/>
                <a:ea typeface="微软雅黑" pitchFamily="34" charset="-122"/>
              </a:rPr>
              <a:t>号 </a:t>
            </a:r>
            <a:endParaRPr lang="en-US" altLang="zh-CN" sz="1000" spc="100" dirty="0">
              <a:solidFill>
                <a:prstClr val="white"/>
              </a:solidFill>
              <a:latin typeface="微软雅黑" pitchFamily="34" charset="-122"/>
              <a:ea typeface="微软雅黑" pitchFamily="34" charset="-122"/>
            </a:endParaRPr>
          </a:p>
          <a:p>
            <a:pPr algn="ctr" defTabSz="913019">
              <a:lnSpc>
                <a:spcPct val="150000"/>
              </a:lnSpc>
              <a:defRPr/>
            </a:pPr>
            <a:r>
              <a:rPr lang="zh-CN" altLang="en-US" sz="1000" spc="100" dirty="0">
                <a:solidFill>
                  <a:prstClr val="white"/>
                </a:solidFill>
                <a:latin typeface="微软雅黑" pitchFamily="34" charset="-122"/>
                <a:ea typeface="微软雅黑" pitchFamily="34" charset="-122"/>
              </a:rPr>
              <a:t>邮政编码</a:t>
            </a:r>
            <a:r>
              <a:rPr lang="zh-CN" altLang="en-US" sz="1000" spc="100" dirty="0">
                <a:solidFill>
                  <a:prstClr val="white"/>
                </a:solidFill>
                <a:latin typeface="Arial" charset="0"/>
                <a:ea typeface="宋体"/>
              </a:rPr>
              <a:t>：</a:t>
            </a:r>
            <a:r>
              <a:rPr lang="en-US" altLang="zh-CN" sz="1000" spc="100" dirty="0">
                <a:solidFill>
                  <a:prstClr val="white"/>
                </a:solidFill>
                <a:latin typeface="Arial" charset="0"/>
                <a:ea typeface="宋体"/>
              </a:rPr>
              <a:t>100094    </a:t>
            </a:r>
            <a:r>
              <a:rPr lang="zh-CN" altLang="en-US" sz="1000" spc="100" dirty="0">
                <a:solidFill>
                  <a:prstClr val="white"/>
                </a:solidFill>
                <a:latin typeface="微软雅黑" pitchFamily="34" charset="-122"/>
                <a:ea typeface="微软雅黑" pitchFamily="34" charset="-122"/>
              </a:rPr>
              <a:t>联系电话</a:t>
            </a:r>
            <a:r>
              <a:rPr lang="zh-CN" altLang="en-US" sz="1000" spc="100" dirty="0">
                <a:solidFill>
                  <a:prstClr val="white"/>
                </a:solidFill>
                <a:latin typeface="Arial" charset="0"/>
                <a:ea typeface="宋体"/>
              </a:rPr>
              <a:t>：</a:t>
            </a:r>
            <a:r>
              <a:rPr lang="en-US" altLang="zh-CN" sz="1000" spc="100" dirty="0">
                <a:solidFill>
                  <a:prstClr val="white"/>
                </a:solidFill>
                <a:latin typeface="Arial" charset="0"/>
                <a:ea typeface="宋体"/>
              </a:rPr>
              <a:t>010-56308000   </a:t>
            </a:r>
            <a:r>
              <a:rPr lang="zh-CN" altLang="en-US" sz="1000" spc="100" dirty="0">
                <a:solidFill>
                  <a:prstClr val="white"/>
                </a:solidFill>
                <a:latin typeface="微软雅黑" pitchFamily="34" charset="-122"/>
                <a:ea typeface="微软雅黑" pitchFamily="34" charset="-122"/>
              </a:rPr>
              <a:t>微博</a:t>
            </a:r>
            <a:r>
              <a:rPr lang="zh-CN" altLang="en-US" sz="1000" spc="100" dirty="0">
                <a:solidFill>
                  <a:prstClr val="white"/>
                </a:solidFill>
                <a:latin typeface="Arial" charset="0"/>
                <a:ea typeface="宋体"/>
              </a:rPr>
              <a:t>：</a:t>
            </a:r>
            <a:r>
              <a:rPr lang="en-US" altLang="zh-CN" sz="1000" spc="100" dirty="0">
                <a:solidFill>
                  <a:prstClr val="white"/>
                </a:solidFill>
                <a:latin typeface="Arial" charset="0"/>
                <a:ea typeface="宋体"/>
              </a:rPr>
              <a:t>http://weibo.com/zksugon      </a:t>
            </a:r>
          </a:p>
          <a:p>
            <a:pPr algn="ctr" defTabSz="913019">
              <a:lnSpc>
                <a:spcPct val="150000"/>
              </a:lnSpc>
              <a:defRPr/>
            </a:pPr>
            <a:r>
              <a:rPr lang="en-US" altLang="zh-CN" sz="1000" spc="100" dirty="0">
                <a:solidFill>
                  <a:prstClr val="white"/>
                </a:solidFill>
                <a:latin typeface="Arial" charset="0"/>
                <a:ea typeface="宋体"/>
              </a:rPr>
              <a:t>EMAIL:SUGONBRAND@SUGON.COM   </a:t>
            </a:r>
            <a:r>
              <a:rPr lang="zh-CN" altLang="en-US" sz="1000" spc="100" dirty="0">
                <a:solidFill>
                  <a:prstClr val="white"/>
                </a:solidFill>
                <a:latin typeface="微软雅黑" pitchFamily="34" charset="-122"/>
                <a:ea typeface="微软雅黑" pitchFamily="34" charset="-122"/>
              </a:rPr>
              <a:t>网站</a:t>
            </a:r>
            <a:r>
              <a:rPr lang="en-US" altLang="zh-CN" sz="1000" spc="100" dirty="0">
                <a:solidFill>
                  <a:prstClr val="white"/>
                </a:solidFill>
                <a:latin typeface="微软雅黑" pitchFamily="34" charset="-122"/>
                <a:ea typeface="微软雅黑" pitchFamily="34" charset="-122"/>
              </a:rPr>
              <a:t>(web)</a:t>
            </a:r>
            <a:r>
              <a:rPr lang="zh-CN" altLang="en-US" sz="1000" spc="100" dirty="0">
                <a:solidFill>
                  <a:prstClr val="white"/>
                </a:solidFill>
                <a:latin typeface="Arial" charset="0"/>
                <a:ea typeface="宋体"/>
              </a:rPr>
              <a:t>：</a:t>
            </a:r>
            <a:r>
              <a:rPr lang="en-US" altLang="zh-CN" sz="1000" spc="100" dirty="0">
                <a:solidFill>
                  <a:prstClr val="white"/>
                </a:solidFill>
                <a:latin typeface="Arial" charset="0"/>
                <a:ea typeface="宋体"/>
              </a:rPr>
              <a:t>Http://</a:t>
            </a:r>
            <a:r>
              <a:rPr lang="en-US" altLang="zh-CN" sz="1000" spc="100" dirty="0" err="1">
                <a:solidFill>
                  <a:prstClr val="white"/>
                </a:solidFill>
                <a:latin typeface="Arial" charset="0"/>
                <a:ea typeface="宋体"/>
              </a:rPr>
              <a:t>www.sugon.com</a:t>
            </a:r>
            <a:endParaRPr lang="zh-CN" altLang="en-US" sz="1000" spc="100" dirty="0">
              <a:solidFill>
                <a:prstClr val="white"/>
              </a:solidFill>
              <a:latin typeface="微软雅黑" pitchFamily="34" charset="-122"/>
              <a:ea typeface="微软雅黑" pitchFamily="34" charset="-122"/>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41" y="411527"/>
            <a:ext cx="2611706" cy="777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rotWithShape="1">
          <a:blip r:embed="rId3" cstate="print">
            <a:extLst/>
          </a:blip>
          <a:srcRect l="5096" t="10577" r="5096" b="-385"/>
          <a:stretch/>
        </p:blipFill>
        <p:spPr bwMode="auto">
          <a:xfrm>
            <a:off x="287258" y="1720830"/>
            <a:ext cx="3788673" cy="1916152"/>
          </a:xfrm>
          <a:prstGeom prst="rect">
            <a:avLst/>
          </a:prstGeom>
          <a:noFill/>
          <a:effectLst>
            <a:innerShdw blurRad="114300">
              <a:prstClr val="black"/>
            </a:innerShdw>
          </a:effectLst>
          <a:extLst/>
        </p:spPr>
      </p:pic>
      <p:pic>
        <p:nvPicPr>
          <p:cNvPr id="7" name="Picture 3"/>
          <p:cNvPicPr>
            <a:picLocks noChangeAspect="1" noChangeArrowheads="1"/>
          </p:cNvPicPr>
          <p:nvPr userDrawn="1"/>
        </p:nvPicPr>
        <p:blipFill rotWithShape="1">
          <a:blip r:embed="rId4" cstate="print">
            <a:extLst/>
          </a:blip>
          <a:srcRect l="4985" t="7926" r="4985"/>
          <a:stretch/>
        </p:blipFill>
        <p:spPr bwMode="auto">
          <a:xfrm>
            <a:off x="4333855" y="1752061"/>
            <a:ext cx="3475606" cy="1914556"/>
          </a:xfrm>
          <a:prstGeom prst="rect">
            <a:avLst/>
          </a:prstGeom>
          <a:noFill/>
          <a:effectLst>
            <a:innerShdw blurRad="114300">
              <a:prstClr val="black"/>
            </a:innerShdw>
          </a:effectLst>
          <a:extLst/>
        </p:spPr>
      </p:pic>
      <p:pic>
        <p:nvPicPr>
          <p:cNvPr id="8" name="Picture 2"/>
          <p:cNvPicPr>
            <a:picLocks noChangeAspect="1" noChangeArrowheads="1"/>
          </p:cNvPicPr>
          <p:nvPr userDrawn="1"/>
        </p:nvPicPr>
        <p:blipFill rotWithShape="1">
          <a:blip r:embed="rId5" cstate="print">
            <a:extLst/>
          </a:blip>
          <a:srcRect t="5578" b="5578"/>
          <a:stretch/>
        </p:blipFill>
        <p:spPr bwMode="auto">
          <a:xfrm>
            <a:off x="8112246" y="1734325"/>
            <a:ext cx="3766860" cy="1905244"/>
          </a:xfrm>
          <a:prstGeom prst="rect">
            <a:avLst/>
          </a:prstGeom>
          <a:noFill/>
          <a:effectLst>
            <a:innerShdw blurRad="114300">
              <a:prstClr val="black"/>
            </a:innerShdw>
          </a:effectLst>
          <a:extLst/>
        </p:spPr>
      </p:pic>
      <p:sp>
        <p:nvSpPr>
          <p:cNvPr id="9" name="TextBox 8"/>
          <p:cNvSpPr txBox="1"/>
          <p:nvPr userDrawn="1"/>
        </p:nvSpPr>
        <p:spPr>
          <a:xfrm>
            <a:off x="3407702" y="4149080"/>
            <a:ext cx="6049096" cy="864096"/>
          </a:xfrm>
          <a:prstGeom prst="rect">
            <a:avLst/>
          </a:prstGeom>
          <a:noFill/>
          <a:ln w="9525" cmpd="sng">
            <a:noFill/>
            <a:prstDash val="solid"/>
            <a:miter/>
          </a:ln>
        </p:spPr>
        <p:txBody>
          <a:bodyPr vert="horz" wrap="square" lIns="91305" tIns="45661" rIns="91305" bIns="45661" numCol="1" anchor="ctr" anchorCtr="0" compatLnSpc="1">
            <a:prstTxWarp prst="textNoShape">
              <a:avLst/>
            </a:prstTxWarp>
            <a:noAutofit/>
          </a:bodyPr>
          <a:lstStyle>
            <a:lvl1pPr lvl="0" indent="0">
              <a:spcBef>
                <a:spcPct val="20000"/>
              </a:spcBef>
              <a:buFont typeface="Arial" pitchFamily="34" charset="0"/>
              <a:buNone/>
              <a:defRPr sz="2400" b="1">
                <a:latin typeface="华文中宋" pitchFamily="2" charset="-122"/>
                <a:ea typeface="华文中宋" pitchFamily="2" charset="-122"/>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3019"/>
            <a:r>
              <a:rPr lang="en-US" altLang="zh-CN" sz="6600" dirty="0">
                <a:solidFill>
                  <a:prstClr val="white"/>
                </a:solidFill>
              </a:rPr>
              <a:t>THANKS</a:t>
            </a:r>
            <a:endParaRPr lang="zh-CN" altLang="en-US" sz="6600" dirty="0">
              <a:solidFill>
                <a:prstClr val="white"/>
              </a:solidFill>
            </a:endParaRPr>
          </a:p>
        </p:txBody>
      </p:sp>
    </p:spTree>
    <p:extLst>
      <p:ext uri="{BB962C8B-B14F-4D97-AF65-F5344CB8AC3E}">
        <p14:creationId xmlns:p14="http://schemas.microsoft.com/office/powerpoint/2010/main" val="24572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2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196" name="Picture 4"/>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7616" y="0"/>
            <a:ext cx="12239616"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74481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无底边正文-A">
    <p:spTree>
      <p:nvGrpSpPr>
        <p:cNvPr id="1" name=""/>
        <p:cNvGrpSpPr/>
        <p:nvPr/>
      </p:nvGrpSpPr>
      <p:grpSpPr>
        <a:xfrm>
          <a:off x="0" y="0"/>
          <a:ext cx="0" cy="0"/>
          <a:chOff x="0" y="0"/>
          <a:chExt cx="0" cy="0"/>
        </a:xfrm>
      </p:grpSpPr>
      <p:cxnSp>
        <p:nvCxnSpPr>
          <p:cNvPr id="3" name="直接连接符 2"/>
          <p:cNvCxnSpPr/>
          <p:nvPr userDrawn="1"/>
        </p:nvCxnSpPr>
        <p:spPr>
          <a:xfrm>
            <a:off x="334453"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userDrawn="1"/>
        </p:nvGrpSpPr>
        <p:grpSpPr bwMode="auto">
          <a:xfrm>
            <a:off x="9786725"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TextBox 15"/>
              <p:cNvSpPr txBox="1">
                <a:spLocks noChangeArrowheads="1"/>
              </p:cNvSpPr>
              <p:nvPr/>
            </p:nvSpPr>
            <p:spPr bwMode="auto">
              <a:xfrm>
                <a:off x="6381766" y="2121932"/>
                <a:ext cx="138520"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dirty="0">
                  <a:solidFill>
                    <a:prstClr val="white"/>
                  </a:solidFill>
                  <a:latin typeface="Times New Roman" panose="02020603050405020304" pitchFamily="18" charset="0"/>
                  <a:ea typeface="黑体" panose="02010609060101010101" pitchFamily="49" charset="-122"/>
                  <a:cs typeface="Times New Roman" panose="02020603050405020304" pitchFamily="18" charset="0"/>
                </a:endParaRPr>
              </a:p>
            </p:txBody>
          </p:sp>
        </p:grpSp>
        <p:pic>
          <p:nvPicPr>
            <p:cNvPr id="7"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1" name="灯片编号占位符 5"/>
          <p:cNvSpPr txBox="1">
            <a:spLocks/>
          </p:cNvSpPr>
          <p:nvPr userDrawn="1"/>
        </p:nvSpPr>
        <p:spPr>
          <a:xfrm>
            <a:off x="11279490" y="208678"/>
            <a:ext cx="738184" cy="391972"/>
          </a:xfrm>
          <a:prstGeom prst="rect">
            <a:avLst/>
          </a:prstGeom>
        </p:spPr>
        <p:txBody>
          <a:bodyPr lIns="91323" tIns="45669" rIns="91323" bIns="45669"/>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pPr defTabSz="783822"/>
              <a:t>‹#›</a:t>
            </a:fld>
            <a:endParaRPr lang="en-US" altLang="zh-CN" sz="150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文本占位符 7"/>
          <p:cNvSpPr>
            <a:spLocks noGrp="1"/>
          </p:cNvSpPr>
          <p:nvPr>
            <p:ph type="body" sz="quarter" idx="15"/>
          </p:nvPr>
        </p:nvSpPr>
        <p:spPr>
          <a:xfrm>
            <a:off x="343646" y="220413"/>
            <a:ext cx="9245582" cy="571483"/>
          </a:xfrm>
          <a:prstGeom prst="rect">
            <a:avLst/>
          </a:prstGeom>
          <a:noFill/>
          <a:ln w="9525" cmpd="sng">
            <a:noFill/>
            <a:prstDash val="solid"/>
            <a:miter/>
          </a:ln>
        </p:spPr>
        <p:txBody>
          <a:bodyPr vert="horz" wrap="square" lIns="91323" tIns="45669" rIns="91323" bIns="45669" numCol="1" anchor="ctr" anchorCtr="0" compatLnSpc="1">
            <a:prstTxWarp prst="textNoShape">
              <a:avLst/>
            </a:prstTxWarp>
            <a:noAutofit/>
          </a:bodyPr>
          <a:lstStyle>
            <a:lvl1pPr marL="0" indent="0">
              <a:buNone/>
              <a:defRPr lang="zh-CN" altLang="en-US" sz="3200" b="1" dirty="0" smtClean="0">
                <a:solidFill>
                  <a:schemeClr val="tx1"/>
                </a:solidFill>
                <a:effectLst/>
                <a:latin typeface="Arial Black" panose="020B0A04020102020204" pitchFamily="34" charset="0"/>
                <a:ea typeface="黑体" panose="02010609060101010101" pitchFamily="49" charset="-122"/>
                <a:cs typeface="Times New Roman" panose="02020603050405020304" pitchFamily="18" charset="0"/>
              </a:defRPr>
            </a:lvl1pPr>
          </a:lstStyle>
          <a:p>
            <a:pPr lvl="0"/>
            <a:r>
              <a:rPr lang="zh-CN" altLang="en-US" dirty="0" smtClean="0"/>
              <a:t>单击此处编辑母版文本样式</a:t>
            </a:r>
          </a:p>
        </p:txBody>
      </p:sp>
      <p:sp>
        <p:nvSpPr>
          <p:cNvPr id="14" name="内容占位符 5"/>
          <p:cNvSpPr>
            <a:spLocks noGrp="1"/>
          </p:cNvSpPr>
          <p:nvPr>
            <p:ph sz="quarter" idx="12"/>
          </p:nvPr>
        </p:nvSpPr>
        <p:spPr>
          <a:xfrm>
            <a:off x="623392" y="1052736"/>
            <a:ext cx="10945217" cy="5232582"/>
          </a:xfrm>
          <a:prstGeom prst="rect">
            <a:avLst/>
          </a:prstGeom>
        </p:spPr>
        <p:txBody>
          <a:bodyPr lIns="91323" tIns="45669" rIns="91323" bIns="45669"/>
          <a:lstStyle>
            <a:lvl1pPr marL="342445" indent="-342445">
              <a:buFont typeface="Wingdings" pitchFamily="2" charset="2"/>
              <a:buChar char="n"/>
              <a:defRPr sz="2400" b="1">
                <a:solidFill>
                  <a:schemeClr val="tx1"/>
                </a:solidFill>
                <a:latin typeface="Times New Roman" panose="02020603050405020304" pitchFamily="18" charset="0"/>
                <a:ea typeface="+mn-ea"/>
                <a:cs typeface="Times New Roman" panose="02020603050405020304" pitchFamily="18" charset="0"/>
              </a:defRPr>
            </a:lvl1pPr>
            <a:lvl2pPr marL="623068" indent="-277450">
              <a:buFont typeface="微软雅黑" panose="020B0503020204020204" pitchFamily="34" charset="-122"/>
              <a:buChar char="–"/>
              <a:defRPr sz="2000">
                <a:solidFill>
                  <a:schemeClr val="tx1"/>
                </a:solidFill>
                <a:latin typeface="Times New Roman" panose="02020603050405020304" pitchFamily="18" charset="0"/>
                <a:ea typeface="+mn-ea"/>
                <a:cs typeface="Times New Roman" panose="02020603050405020304" pitchFamily="18" charset="0"/>
              </a:defRPr>
            </a:lvl2pPr>
            <a:lvl3pPr marL="857720" indent="-234637">
              <a:buFont typeface="微软雅黑" panose="020B0503020204020204" pitchFamily="34" charset="-122"/>
              <a:buChar char="•"/>
              <a:defRPr sz="1800">
                <a:solidFill>
                  <a:schemeClr val="tx1"/>
                </a:solidFill>
                <a:latin typeface="Times New Roman" panose="02020603050405020304" pitchFamily="18" charset="0"/>
                <a:ea typeface="+mn-ea"/>
                <a:cs typeface="Times New Roman" panose="02020603050405020304" pitchFamily="18" charset="0"/>
              </a:defRPr>
            </a:lvl3pPr>
            <a:lvl4pPr marL="1079684" indent="-221964">
              <a:buFont typeface="微软雅黑" panose="020B0503020204020204" pitchFamily="34" charset="-122"/>
              <a:buChar char="•"/>
              <a:defRPr sz="1600">
                <a:solidFill>
                  <a:schemeClr val="tx1"/>
                </a:solidFill>
                <a:latin typeface="Times New Roman" panose="02020603050405020304" pitchFamily="18" charset="0"/>
                <a:ea typeface="+mn-ea"/>
                <a:cs typeface="Times New Roman" panose="02020603050405020304" pitchFamily="18" charset="0"/>
              </a:defRPr>
            </a:lvl4pPr>
            <a:lvl5pPr marL="1314329" indent="-234637">
              <a:buFont typeface="微软雅黑" panose="020B0503020204020204" pitchFamily="34" charset="-122"/>
              <a:buChar char="•"/>
              <a:defRPr sz="1400">
                <a:solidFill>
                  <a:schemeClr val="tx1"/>
                </a:solidFill>
                <a:latin typeface="Times New Roman" panose="02020603050405020304" pitchFamily="18" charset="0"/>
                <a:ea typeface="+mn-ea"/>
                <a:cs typeface="Times New Roman" panose="02020603050405020304" pitchFamily="18"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13803531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无底边正文-A">
    <p:spTree>
      <p:nvGrpSpPr>
        <p:cNvPr id="1" name=""/>
        <p:cNvGrpSpPr/>
        <p:nvPr/>
      </p:nvGrpSpPr>
      <p:grpSpPr>
        <a:xfrm>
          <a:off x="0" y="0"/>
          <a:ext cx="0" cy="0"/>
          <a:chOff x="0" y="0"/>
          <a:chExt cx="0" cy="0"/>
        </a:xfrm>
      </p:grpSpPr>
      <p:cxnSp>
        <p:nvCxnSpPr>
          <p:cNvPr id="3" name="直接连接符 2"/>
          <p:cNvCxnSpPr/>
          <p:nvPr userDrawn="1"/>
        </p:nvCxnSpPr>
        <p:spPr>
          <a:xfrm>
            <a:off x="334453"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userDrawn="1"/>
        </p:nvGrpSpPr>
        <p:grpSpPr bwMode="auto">
          <a:xfrm>
            <a:off x="9786725"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TextBox 15"/>
              <p:cNvSpPr txBox="1">
                <a:spLocks noChangeArrowheads="1"/>
              </p:cNvSpPr>
              <p:nvPr/>
            </p:nvSpPr>
            <p:spPr bwMode="auto">
              <a:xfrm>
                <a:off x="6381766" y="2121932"/>
                <a:ext cx="138520"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dirty="0">
                  <a:solidFill>
                    <a:prstClr val="white"/>
                  </a:solidFill>
                  <a:latin typeface="Times New Roman" panose="02020603050405020304" pitchFamily="18" charset="0"/>
                  <a:ea typeface="黑体" panose="02010609060101010101" pitchFamily="49" charset="-122"/>
                  <a:cs typeface="Times New Roman" panose="02020603050405020304" pitchFamily="18" charset="0"/>
                </a:endParaRPr>
              </a:p>
            </p:txBody>
          </p:sp>
        </p:grpSp>
        <p:pic>
          <p:nvPicPr>
            <p:cNvPr id="7"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3" name="文本占位符 7"/>
          <p:cNvSpPr>
            <a:spLocks noGrp="1"/>
          </p:cNvSpPr>
          <p:nvPr>
            <p:ph type="body" sz="quarter" idx="15"/>
          </p:nvPr>
        </p:nvSpPr>
        <p:spPr>
          <a:xfrm>
            <a:off x="343646" y="220413"/>
            <a:ext cx="9245582" cy="571483"/>
          </a:xfrm>
          <a:prstGeom prst="rect">
            <a:avLst/>
          </a:prstGeom>
          <a:noFill/>
          <a:ln w="9525" cmpd="sng">
            <a:noFill/>
            <a:prstDash val="solid"/>
            <a:miter/>
          </a:ln>
        </p:spPr>
        <p:txBody>
          <a:bodyPr vert="horz" wrap="square" lIns="91323" tIns="45669" rIns="91323" bIns="45669" numCol="1" anchor="ctr" anchorCtr="0" compatLnSpc="1">
            <a:prstTxWarp prst="textNoShape">
              <a:avLst/>
            </a:prstTxWarp>
            <a:noAutofit/>
          </a:bodyPr>
          <a:lstStyle>
            <a:lvl1pPr marL="0" indent="0">
              <a:buNone/>
              <a:defRPr lang="zh-CN" altLang="en-US" sz="3200" b="1" dirty="0" smtClean="0">
                <a:solidFill>
                  <a:schemeClr val="tx1"/>
                </a:solidFill>
                <a:effectLst/>
                <a:latin typeface="Arial Black" panose="020B0A04020102020204" pitchFamily="34" charset="0"/>
                <a:ea typeface="黑体" panose="02010609060101010101" pitchFamily="49" charset="-122"/>
                <a:cs typeface="Times New Roman" panose="02020603050405020304" pitchFamily="18" charset="0"/>
              </a:defRPr>
            </a:lvl1pPr>
          </a:lstStyle>
          <a:p>
            <a:pPr lvl="0"/>
            <a:r>
              <a:rPr lang="zh-CN" altLang="en-US" dirty="0" smtClean="0"/>
              <a:t>单击此处编辑母版文本样式</a:t>
            </a:r>
          </a:p>
        </p:txBody>
      </p:sp>
      <p:sp>
        <p:nvSpPr>
          <p:cNvPr id="12" name="灯片编号占位符 5"/>
          <p:cNvSpPr txBox="1">
            <a:spLocks/>
          </p:cNvSpPr>
          <p:nvPr userDrawn="1"/>
        </p:nvSpPr>
        <p:spPr>
          <a:xfrm>
            <a:off x="11279490" y="208678"/>
            <a:ext cx="738184" cy="391972"/>
          </a:xfrm>
          <a:prstGeom prst="rect">
            <a:avLst/>
          </a:prstGeom>
        </p:spPr>
        <p:txBody>
          <a:bodyPr lIns="91323" tIns="45669" rIns="91323" bIns="45669"/>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pPr defTabSz="783822"/>
              <a:t>‹#›</a:t>
            </a:fld>
            <a:endParaRPr lang="en-US" altLang="zh-CN" sz="150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4945676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有底边正文-A">
    <p:spTree>
      <p:nvGrpSpPr>
        <p:cNvPr id="1" name=""/>
        <p:cNvGrpSpPr/>
        <p:nvPr/>
      </p:nvGrpSpPr>
      <p:grpSpPr>
        <a:xfrm>
          <a:off x="0" y="0"/>
          <a:ext cx="0" cy="0"/>
          <a:chOff x="0" y="0"/>
          <a:chExt cx="0" cy="0"/>
        </a:xfrm>
      </p:grpSpPr>
      <p:cxnSp>
        <p:nvCxnSpPr>
          <p:cNvPr id="3" name="直接连接符 2"/>
          <p:cNvCxnSpPr/>
          <p:nvPr userDrawn="1"/>
        </p:nvCxnSpPr>
        <p:spPr>
          <a:xfrm>
            <a:off x="334434"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userDrawn="1"/>
        </p:nvGrpSpPr>
        <p:grpSpPr bwMode="auto">
          <a:xfrm>
            <a:off x="9786706"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TextBox 15"/>
              <p:cNvSpPr txBox="1">
                <a:spLocks noChangeArrowheads="1"/>
              </p:cNvSpPr>
              <p:nvPr/>
            </p:nvSpPr>
            <p:spPr bwMode="auto">
              <a:xfrm>
                <a:off x="6381766" y="2121932"/>
                <a:ext cx="138520"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dirty="0">
                  <a:solidFill>
                    <a:prstClr val="white"/>
                  </a:solidFill>
                  <a:latin typeface="Times New Roman" panose="02020603050405020304" pitchFamily="18" charset="0"/>
                  <a:ea typeface="黑体" panose="02010609060101010101" pitchFamily="49" charset="-122"/>
                  <a:cs typeface="Times New Roman" panose="02020603050405020304" pitchFamily="18" charset="0"/>
                </a:endParaRPr>
              </a:p>
            </p:txBody>
          </p:sp>
        </p:grpSp>
        <p:pic>
          <p:nvPicPr>
            <p:cNvPr id="7"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1" name="灯片编号占位符 5"/>
          <p:cNvSpPr txBox="1">
            <a:spLocks/>
          </p:cNvSpPr>
          <p:nvPr userDrawn="1"/>
        </p:nvSpPr>
        <p:spPr>
          <a:xfrm>
            <a:off x="11310477" y="188641"/>
            <a:ext cx="738184" cy="412010"/>
          </a:xfrm>
          <a:prstGeom prst="rect">
            <a:avLst/>
          </a:prstGeom>
        </p:spPr>
        <p:txBody>
          <a:bodyPr lIns="91449" tIns="45725" rIns="91449" bIns="45725"/>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pPr defTabSz="783822"/>
              <a:t>‹#›</a:t>
            </a:fld>
            <a:endParaRPr lang="en-US" altLang="zh-CN" sz="150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文本占位符 7"/>
          <p:cNvSpPr>
            <a:spLocks noGrp="1"/>
          </p:cNvSpPr>
          <p:nvPr>
            <p:ph type="body" sz="quarter" idx="15"/>
          </p:nvPr>
        </p:nvSpPr>
        <p:spPr>
          <a:xfrm>
            <a:off x="343628" y="220399"/>
            <a:ext cx="9245582" cy="571483"/>
          </a:xfrm>
          <a:prstGeom prst="rect">
            <a:avLst/>
          </a:prstGeom>
          <a:noFill/>
          <a:ln w="9525" cmpd="sng">
            <a:noFill/>
            <a:prstDash val="solid"/>
            <a:miter/>
          </a:ln>
        </p:spPr>
        <p:txBody>
          <a:bodyPr vert="horz" wrap="square" lIns="91449" tIns="45725" rIns="91449" bIns="45725" numCol="1" anchor="ctr" anchorCtr="0" compatLnSpc="1">
            <a:prstTxWarp prst="textNoShape">
              <a:avLst/>
            </a:prstTxWarp>
            <a:noAutofit/>
          </a:bodyPr>
          <a:lstStyle>
            <a:lvl1pPr marL="0" indent="0">
              <a:buNone/>
              <a:defRPr lang="zh-CN" altLang="en-US" sz="3200" b="1" dirty="0" smtClean="0">
                <a:solidFill>
                  <a:schemeClr val="tx1"/>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cs typeface="Times New Roman" panose="02020603050405020304" pitchFamily="18" charset="0"/>
              </a:defRPr>
            </a:lvl1pPr>
          </a:lstStyle>
          <a:p>
            <a:pPr lvl="0"/>
            <a:r>
              <a:rPr lang="zh-CN" altLang="en-US" dirty="0" smtClean="0"/>
              <a:t>单击此处编辑母版文本样式</a:t>
            </a:r>
          </a:p>
        </p:txBody>
      </p:sp>
    </p:spTree>
    <p:extLst>
      <p:ext uri="{BB962C8B-B14F-4D97-AF65-F5344CB8AC3E}">
        <p14:creationId xmlns:p14="http://schemas.microsoft.com/office/powerpoint/2010/main" val="113851129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有底边正文-A">
    <p:spTree>
      <p:nvGrpSpPr>
        <p:cNvPr id="1" name=""/>
        <p:cNvGrpSpPr/>
        <p:nvPr/>
      </p:nvGrpSpPr>
      <p:grpSpPr>
        <a:xfrm>
          <a:off x="0" y="0"/>
          <a:ext cx="0" cy="0"/>
          <a:chOff x="0" y="0"/>
          <a:chExt cx="0" cy="0"/>
        </a:xfrm>
      </p:grpSpPr>
      <p:cxnSp>
        <p:nvCxnSpPr>
          <p:cNvPr id="3" name="直接连接符 2"/>
          <p:cNvCxnSpPr/>
          <p:nvPr userDrawn="1"/>
        </p:nvCxnSpPr>
        <p:spPr>
          <a:xfrm>
            <a:off x="334437"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16523"/>
            <a:ext cx="12192000" cy="341477"/>
          </a:xfrm>
          <a:prstGeom prst="rect">
            <a:avLst/>
          </a:prstGeom>
        </p:spPr>
      </p:pic>
      <p:grpSp>
        <p:nvGrpSpPr>
          <p:cNvPr id="5" name="组合 10"/>
          <p:cNvGrpSpPr>
            <a:grpSpLocks/>
          </p:cNvGrpSpPr>
          <p:nvPr userDrawn="1"/>
        </p:nvGrpSpPr>
        <p:grpSpPr bwMode="auto">
          <a:xfrm>
            <a:off x="9786709"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Arial" pitchFamily="34" charset="0"/>
                  <a:ea typeface="宋体"/>
                </a:endParaRPr>
              </a:p>
            </p:txBody>
          </p:sp>
          <p:sp>
            <p:nvSpPr>
              <p:cNvPr id="10" name="TextBox 15"/>
              <p:cNvSpPr txBox="1">
                <a:spLocks noChangeArrowheads="1"/>
              </p:cNvSpPr>
              <p:nvPr/>
            </p:nvSpPr>
            <p:spPr bwMode="auto">
              <a:xfrm>
                <a:off x="6381766" y="2121932"/>
                <a:ext cx="138520"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dirty="0">
                  <a:solidFill>
                    <a:prstClr val="white"/>
                  </a:solidFill>
                </a:endParaRPr>
              </a:p>
            </p:txBody>
          </p:sp>
        </p:grpSp>
        <p:pic>
          <p:nvPicPr>
            <p:cNvPr id="7" name="Picture 2" descr="E:\work\S-曙光20120720\logo\曙光组合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Arial" pitchFamily="34" charset="0"/>
                <a:ea typeface="宋体"/>
              </a:endParaRPr>
            </a:p>
          </p:txBody>
        </p:sp>
      </p:grpSp>
      <p:sp>
        <p:nvSpPr>
          <p:cNvPr id="11" name="灯片编号占位符 5"/>
          <p:cNvSpPr txBox="1">
            <a:spLocks/>
          </p:cNvSpPr>
          <p:nvPr userDrawn="1"/>
        </p:nvSpPr>
        <p:spPr>
          <a:xfrm>
            <a:off x="11310477" y="261384"/>
            <a:ext cx="738184" cy="412010"/>
          </a:xfrm>
          <a:prstGeom prst="rect">
            <a:avLst/>
          </a:prstGeom>
        </p:spPr>
        <p:txBody>
          <a:bodyPr lIns="91431" tIns="45717" rIns="91431" bIns="45717"/>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pPr defTabSz="783822"/>
              <a:t>‹#›</a:t>
            </a:fld>
            <a:endParaRPr lang="en-US" altLang="zh-CN" sz="1500" dirty="0"/>
          </a:p>
        </p:txBody>
      </p:sp>
      <p:sp>
        <p:nvSpPr>
          <p:cNvPr id="13" name="文本占位符 7"/>
          <p:cNvSpPr>
            <a:spLocks noGrp="1"/>
          </p:cNvSpPr>
          <p:nvPr>
            <p:ph type="body" sz="quarter" idx="15"/>
          </p:nvPr>
        </p:nvSpPr>
        <p:spPr>
          <a:xfrm>
            <a:off x="343628" y="189392"/>
            <a:ext cx="6144682" cy="571483"/>
          </a:xfrm>
          <a:prstGeom prst="rect">
            <a:avLst/>
          </a:prstGeom>
          <a:noFill/>
          <a:ln w="9525" cmpd="sng">
            <a:noFill/>
            <a:prstDash val="solid"/>
            <a:miter/>
          </a:ln>
        </p:spPr>
        <p:txBody>
          <a:bodyPr vert="horz" wrap="square" lIns="91431" tIns="45717" rIns="91431" bIns="45717" numCol="1" anchor="ctr" anchorCtr="0" compatLnSpc="1">
            <a:prstTxWarp prst="textNoShape">
              <a:avLst/>
            </a:prstTxWarp>
            <a:noAutofit/>
          </a:bodyPr>
          <a:lstStyle>
            <a:lvl1pPr marL="0" indent="0">
              <a:buNone/>
              <a:defRPr lang="zh-CN" altLang="en-US" sz="2800" b="1" dirty="0" smtClean="0">
                <a:solidFill>
                  <a:schemeClr val="tx1"/>
                </a:solidFill>
                <a:effectLst>
                  <a:outerShdw blurRad="38100" dist="38100" dir="2700000" algn="tl">
                    <a:srgbClr val="000000">
                      <a:alpha val="43137"/>
                    </a:srgbClr>
                  </a:outerShdw>
                </a:effectLst>
                <a:latin typeface="Heiti SC Light"/>
                <a:ea typeface="Heiti SC Light"/>
                <a:cs typeface="Heiti SC Light"/>
              </a:defRPr>
            </a:lvl1pPr>
          </a:lstStyle>
          <a:p>
            <a:pPr lvl="0"/>
            <a:r>
              <a:rPr lang="zh-CN" altLang="en-US" dirty="0" smtClean="0"/>
              <a:t>单击此处编辑母版文本样式</a:t>
            </a:r>
          </a:p>
        </p:txBody>
      </p:sp>
      <p:sp>
        <p:nvSpPr>
          <p:cNvPr id="14" name="内容占位符 5"/>
          <p:cNvSpPr>
            <a:spLocks noGrp="1"/>
          </p:cNvSpPr>
          <p:nvPr>
            <p:ph sz="quarter" idx="12"/>
          </p:nvPr>
        </p:nvSpPr>
        <p:spPr>
          <a:xfrm>
            <a:off x="623392" y="1052736"/>
            <a:ext cx="10945217" cy="5232582"/>
          </a:xfrm>
          <a:prstGeom prst="rect">
            <a:avLst/>
          </a:prstGeom>
        </p:spPr>
        <p:txBody>
          <a:bodyPr lIns="91431" tIns="45717" rIns="91431" bIns="45717"/>
          <a:lstStyle>
            <a:lvl1pPr marL="342864" indent="-342864">
              <a:buFont typeface="Wingdings" pitchFamily="2" charset="2"/>
              <a:buChar char="n"/>
              <a:defRPr sz="2000" b="0" i="0">
                <a:solidFill>
                  <a:schemeClr val="tx1"/>
                </a:solidFill>
                <a:latin typeface="+mn-ea"/>
                <a:ea typeface="+mn-ea"/>
                <a:cs typeface="Songti SC Regular"/>
              </a:defRPr>
            </a:lvl1pPr>
            <a:lvl2pPr marL="623824" indent="-277785">
              <a:buFont typeface="Wingdings" pitchFamily="2" charset="2"/>
              <a:buChar char="p"/>
              <a:defRPr sz="1800" b="0" i="0">
                <a:solidFill>
                  <a:schemeClr val="tx1"/>
                </a:solidFill>
                <a:latin typeface="+mn-ea"/>
                <a:ea typeface="+mn-ea"/>
                <a:cs typeface="Songti SC Regular"/>
              </a:defRPr>
            </a:lvl2pPr>
            <a:lvl3pPr marL="858752" indent="-234925">
              <a:buFont typeface="微软雅黑" panose="020B0503020204020204" pitchFamily="34" charset="-122"/>
              <a:buChar char="-"/>
              <a:defRPr sz="1600" b="0" i="0">
                <a:solidFill>
                  <a:schemeClr val="tx1"/>
                </a:solidFill>
                <a:latin typeface="+mn-ea"/>
                <a:ea typeface="+mn-ea"/>
                <a:cs typeface="Songti SC Regular"/>
              </a:defRPr>
            </a:lvl3pPr>
            <a:lvl4pPr marL="1080980" indent="-222228">
              <a:buFont typeface="Wingdings" panose="05000000000000000000" pitchFamily="2" charset="2"/>
              <a:buChar char="l"/>
              <a:defRPr sz="1400" b="0" i="0">
                <a:solidFill>
                  <a:schemeClr val="tx1"/>
                </a:solidFill>
                <a:latin typeface="+mn-ea"/>
                <a:ea typeface="+mn-ea"/>
                <a:cs typeface="Songti SC Regular"/>
              </a:defRPr>
            </a:lvl4pPr>
            <a:lvl5pPr marL="1315908" indent="-234925">
              <a:buFont typeface="Wingdings" panose="05000000000000000000" pitchFamily="2" charset="2"/>
              <a:buChar char="ü"/>
              <a:defRPr sz="1400" b="0" i="0">
                <a:solidFill>
                  <a:schemeClr val="tx1"/>
                </a:solidFill>
                <a:latin typeface="+mn-ea"/>
                <a:ea typeface="+mn-ea"/>
                <a:cs typeface="Songti SC Regula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72140134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grpSp>
        <p:nvGrpSpPr>
          <p:cNvPr id="3" name="组合 10"/>
          <p:cNvGrpSpPr>
            <a:grpSpLocks/>
          </p:cNvGrpSpPr>
          <p:nvPr userDrawn="1"/>
        </p:nvGrpSpPr>
        <p:grpSpPr bwMode="auto">
          <a:xfrm>
            <a:off x="9264352" y="278108"/>
            <a:ext cx="2694900" cy="456062"/>
            <a:chOff x="7162800" y="228600"/>
            <a:chExt cx="1764210" cy="419101"/>
          </a:xfrm>
        </p:grpSpPr>
        <p:grpSp>
          <p:nvGrpSpPr>
            <p:cNvPr id="4" name="组合 11"/>
            <p:cNvGrpSpPr>
              <a:grpSpLocks/>
            </p:cNvGrpSpPr>
            <p:nvPr/>
          </p:nvGrpSpPr>
          <p:grpSpPr bwMode="auto">
            <a:xfrm>
              <a:off x="8382000" y="228600"/>
              <a:ext cx="545010" cy="378619"/>
              <a:chOff x="6324600" y="2121932"/>
              <a:chExt cx="545010" cy="378619"/>
            </a:xfrm>
          </p:grpSpPr>
          <p:sp>
            <p:nvSpPr>
              <p:cNvPr id="7" name="矩形 14"/>
              <p:cNvSpPr>
                <a:spLocks noChangeArrowheads="1"/>
              </p:cNvSpPr>
              <p:nvPr/>
            </p:nvSpPr>
            <p:spPr bwMode="auto">
              <a:xfrm>
                <a:off x="6324600" y="2133600"/>
                <a:ext cx="54501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Arial" pitchFamily="34" charset="0"/>
                  <a:ea typeface="宋体"/>
                </a:endParaRPr>
              </a:p>
            </p:txBody>
          </p:sp>
          <p:sp>
            <p:nvSpPr>
              <p:cNvPr id="8" name="TextBox 15"/>
              <p:cNvSpPr txBox="1">
                <a:spLocks noChangeArrowheads="1"/>
              </p:cNvSpPr>
              <p:nvPr/>
            </p:nvSpPr>
            <p:spPr bwMode="auto">
              <a:xfrm>
                <a:off x="6390581" y="2121932"/>
                <a:ext cx="120891" cy="29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3822" eaLnBrk="1" fontAlgn="base" hangingPunct="1">
                  <a:spcBef>
                    <a:spcPct val="0"/>
                  </a:spcBef>
                  <a:spcAft>
                    <a:spcPct val="0"/>
                  </a:spcAft>
                </a:pPr>
                <a:endParaRPr lang="en-US" altLang="zh-CN" sz="1500">
                  <a:solidFill>
                    <a:prstClr val="white"/>
                  </a:solidFill>
                </a:endParaRPr>
              </a:p>
            </p:txBody>
          </p:sp>
        </p:grpSp>
        <p:pic>
          <p:nvPicPr>
            <p:cNvPr id="5"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783822" fontAlgn="base">
                <a:spcBef>
                  <a:spcPct val="0"/>
                </a:spcBef>
                <a:spcAft>
                  <a:spcPct val="0"/>
                </a:spcAft>
              </a:pPr>
              <a:endParaRPr lang="zh-CN" altLang="en-US" sz="1500">
                <a:solidFill>
                  <a:prstClr val="black"/>
                </a:solidFill>
                <a:latin typeface="Arial" pitchFamily="34" charset="0"/>
                <a:ea typeface="宋体"/>
              </a:endParaRPr>
            </a:p>
          </p:txBody>
        </p:sp>
      </p:grpSp>
      <p:sp>
        <p:nvSpPr>
          <p:cNvPr id="9" name="灯片编号占位符 5"/>
          <p:cNvSpPr txBox="1">
            <a:spLocks/>
          </p:cNvSpPr>
          <p:nvPr userDrawn="1"/>
        </p:nvSpPr>
        <p:spPr>
          <a:xfrm>
            <a:off x="11157554" y="314067"/>
            <a:ext cx="801698" cy="376051"/>
          </a:xfrm>
          <a:prstGeom prst="rect">
            <a:avLst/>
          </a:prstGeom>
        </p:spPr>
        <p:txBody>
          <a:bodyPr lIns="91395" tIns="45701" rIns="91395" bIns="4570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783822"/>
            <a:fld id="{D4C9135C-9960-40DA-AA1E-AFC3A05CE41A}" type="slidenum">
              <a:rPr lang="zh-CN" altLang="en-US" sz="1500" smtClean="0"/>
              <a:pPr defTabSz="783822"/>
              <a:t>‹#›</a:t>
            </a:fld>
            <a:endParaRPr lang="en-US" altLang="zh-CN" sz="1500" dirty="0"/>
          </a:p>
        </p:txBody>
      </p:sp>
      <p:cxnSp>
        <p:nvCxnSpPr>
          <p:cNvPr id="10" name="直接连接符 9"/>
          <p:cNvCxnSpPr/>
          <p:nvPr userDrawn="1"/>
        </p:nvCxnSpPr>
        <p:spPr>
          <a:xfrm>
            <a:off x="334434" y="804591"/>
            <a:ext cx="364933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占位符 7"/>
          <p:cNvSpPr>
            <a:spLocks noGrp="1"/>
          </p:cNvSpPr>
          <p:nvPr>
            <p:ph type="body" sz="quarter" idx="15"/>
          </p:nvPr>
        </p:nvSpPr>
        <p:spPr>
          <a:xfrm>
            <a:off x="343628" y="220405"/>
            <a:ext cx="6144682" cy="571483"/>
          </a:xfrm>
          <a:prstGeom prst="rect">
            <a:avLst/>
          </a:prstGeom>
          <a:noFill/>
          <a:ln w="9525" cmpd="sng">
            <a:noFill/>
            <a:prstDash val="solid"/>
            <a:miter/>
          </a:ln>
        </p:spPr>
        <p:txBody>
          <a:bodyPr vert="horz" wrap="square" lIns="91395" tIns="45701" rIns="91395" bIns="45701" numCol="1" anchor="ctr" anchorCtr="0" compatLnSpc="1">
            <a:prstTxWarp prst="textNoShape">
              <a:avLst/>
            </a:prstTxWarp>
            <a:noAutofit/>
          </a:bodyPr>
          <a:lstStyle>
            <a:lvl1pPr marL="0" indent="0">
              <a:buNone/>
              <a:defRPr lang="zh-CN" altLang="en-US" sz="2400" b="1" dirty="0" smtClean="0">
                <a:solidFill>
                  <a:schemeClr val="tx1"/>
                </a:solidFill>
                <a:latin typeface="华文中宋" pitchFamily="2" charset="-122"/>
                <a:ea typeface="华文中宋" pitchFamily="2" charset="-122"/>
              </a:defRPr>
            </a:lvl1pPr>
          </a:lstStyle>
          <a:p>
            <a:pPr lvl="0"/>
            <a:r>
              <a:rPr lang="zh-CN" altLang="en-US" dirty="0" smtClean="0"/>
              <a:t>单击此处编辑母版文本样式</a:t>
            </a:r>
          </a:p>
        </p:txBody>
      </p:sp>
    </p:spTree>
    <p:extLst>
      <p:ext uri="{BB962C8B-B14F-4D97-AF65-F5344CB8AC3E}">
        <p14:creationId xmlns:p14="http://schemas.microsoft.com/office/powerpoint/2010/main" val="463357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1" cy="1752600"/>
          </a:xfrm>
          <a:prstGeom prst="rect">
            <a:avLst/>
          </a:prstGeom>
        </p:spPr>
        <p:txBody>
          <a:bodyPr/>
          <a:lstStyle>
            <a:lvl1pPr marL="0" indent="0" algn="ctr">
              <a:buNone/>
              <a:defRPr/>
            </a:lvl1pPr>
            <a:lvl2pPr marL="457291" indent="0" algn="ctr">
              <a:buNone/>
              <a:defRPr/>
            </a:lvl2pPr>
            <a:lvl3pPr marL="914583" indent="0" algn="ctr">
              <a:buNone/>
              <a:defRPr/>
            </a:lvl3pPr>
            <a:lvl4pPr marL="1371874" indent="0" algn="ctr">
              <a:buNone/>
              <a:defRPr/>
            </a:lvl4pPr>
            <a:lvl5pPr marL="1829166" indent="0" algn="ctr">
              <a:buNone/>
              <a:defRPr/>
            </a:lvl5pPr>
            <a:lvl6pPr marL="2286457" indent="0" algn="ctr">
              <a:buNone/>
              <a:defRPr/>
            </a:lvl6pPr>
            <a:lvl7pPr marL="2743749" indent="0" algn="ctr">
              <a:buNone/>
              <a:defRPr/>
            </a:lvl7pPr>
            <a:lvl8pPr marL="3201040" indent="0" algn="ctr">
              <a:buNone/>
              <a:defRPr/>
            </a:lvl8pPr>
            <a:lvl9pPr marL="3658332"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xfrm>
            <a:off x="609600" y="6356352"/>
            <a:ext cx="2844801" cy="366182"/>
          </a:xfrm>
          <a:prstGeom prst="rect">
            <a:avLst/>
          </a:prstGeom>
          <a:ln/>
        </p:spPr>
        <p:txBody>
          <a:bodyPr/>
          <a:lstStyle>
            <a:lvl1pPr>
              <a:defRPr/>
            </a:lvl1pPr>
          </a:lstStyle>
          <a:p>
            <a:pPr defTabSz="783822"/>
            <a:fld id="{87D229C1-D169-4995-88C0-96B4C54CEE3C}" type="datetime1">
              <a:rPr lang="zh-CN" altLang="en-US" sz="1500">
                <a:solidFill>
                  <a:prstClr val="black"/>
                </a:solidFill>
                <a:latin typeface="Calibri"/>
                <a:ea typeface="宋体"/>
              </a:rPr>
              <a:pPr defTabSz="783822"/>
              <a:t>15/12/1</a:t>
            </a:fld>
            <a:endParaRPr lang="zh-CN" altLang="en-US">
              <a:solidFill>
                <a:prstClr val="black"/>
              </a:solidFill>
              <a:latin typeface="Calibri"/>
              <a:ea typeface="宋体"/>
            </a:endParaRPr>
          </a:p>
        </p:txBody>
      </p:sp>
      <p:sp>
        <p:nvSpPr>
          <p:cNvPr id="5" name="页脚占位符 4"/>
          <p:cNvSpPr>
            <a:spLocks noGrp="1" noChangeArrowheads="1"/>
          </p:cNvSpPr>
          <p:nvPr>
            <p:ph type="ftr" sz="quarter" idx="11"/>
          </p:nvPr>
        </p:nvSpPr>
        <p:spPr>
          <a:xfrm>
            <a:off x="4165601" y="6356352"/>
            <a:ext cx="3860800" cy="366182"/>
          </a:xfrm>
          <a:prstGeom prst="rect">
            <a:avLst/>
          </a:prstGeom>
          <a:ln/>
        </p:spPr>
        <p:txBody>
          <a:bodyPr/>
          <a:lstStyle>
            <a:lvl1pPr>
              <a:defRPr/>
            </a:lvl1pPr>
          </a:lstStyle>
          <a:p>
            <a:pPr defTabSz="783822">
              <a:defRPr/>
            </a:pPr>
            <a:endParaRPr lang="zh-CN" altLang="zh-CN" sz="1500">
              <a:solidFill>
                <a:prstClr val="black"/>
              </a:solidFill>
              <a:latin typeface="Calibri"/>
              <a:ea typeface="宋体"/>
            </a:endParaRPr>
          </a:p>
        </p:txBody>
      </p:sp>
      <p:sp>
        <p:nvSpPr>
          <p:cNvPr id="6" name="灯片编号占位符 5"/>
          <p:cNvSpPr>
            <a:spLocks noGrp="1" noChangeArrowheads="1"/>
          </p:cNvSpPr>
          <p:nvPr>
            <p:ph type="sldNum" sz="quarter" idx="12"/>
          </p:nvPr>
        </p:nvSpPr>
        <p:spPr>
          <a:xfrm>
            <a:off x="8737600" y="6356352"/>
            <a:ext cx="2844801" cy="366182"/>
          </a:xfrm>
          <a:prstGeom prst="rect">
            <a:avLst/>
          </a:prstGeom>
          <a:ln/>
        </p:spPr>
        <p:txBody>
          <a:bodyPr/>
          <a:lstStyle>
            <a:lvl1pPr>
              <a:defRPr/>
            </a:lvl1pPr>
          </a:lstStyle>
          <a:p>
            <a:pPr defTabSz="783822"/>
            <a:fld id="{FDE0FD7D-B2A0-4DD9-835C-1248A8FAFFAA}" type="slidenum">
              <a:rPr lang="zh-CN" altLang="en-US" sz="1500">
                <a:solidFill>
                  <a:prstClr val="black"/>
                </a:solidFill>
                <a:latin typeface="Calibri"/>
                <a:ea typeface="宋体"/>
              </a:rPr>
              <a:pPr defTabSz="783822"/>
              <a:t>‹#›</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912816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列表内容幻灯片">
    <p:spTree>
      <p:nvGrpSpPr>
        <p:cNvPr id="1" name=""/>
        <p:cNvGrpSpPr/>
        <p:nvPr/>
      </p:nvGrpSpPr>
      <p:grpSpPr>
        <a:xfrm>
          <a:off x="0" y="0"/>
          <a:ext cx="0" cy="0"/>
          <a:chOff x="0" y="0"/>
          <a:chExt cx="0" cy="0"/>
        </a:xfrm>
      </p:grpSpPr>
      <p:pic>
        <p:nvPicPr>
          <p:cNvPr id="4" name="Picture 2" descr="D:\ppt\内文.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8988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内容占位符 5"/>
          <p:cNvSpPr>
            <a:spLocks noGrp="1"/>
          </p:cNvSpPr>
          <p:nvPr>
            <p:ph sz="quarter" idx="12"/>
          </p:nvPr>
        </p:nvSpPr>
        <p:spPr>
          <a:xfrm>
            <a:off x="623392" y="1028734"/>
            <a:ext cx="10945217" cy="5256584"/>
          </a:xfrm>
          <a:prstGeom prst="rect">
            <a:avLst/>
          </a:prstGeom>
        </p:spPr>
        <p:txBody>
          <a:bodyPr/>
          <a:lstStyle>
            <a:lvl1pPr marL="342969" indent="-342969">
              <a:buFont typeface="Wingdings" pitchFamily="2" charset="2"/>
              <a:buChar char="n"/>
              <a:defRPr sz="1800">
                <a:solidFill>
                  <a:schemeClr val="tx1"/>
                </a:solidFill>
                <a:latin typeface="微软雅黑" pitchFamily="34" charset="-122"/>
                <a:ea typeface="微软雅黑" pitchFamily="34" charset="-122"/>
              </a:defRPr>
            </a:lvl1pPr>
            <a:lvl2pPr>
              <a:buFont typeface="Wingdings" pitchFamily="2" charset="2"/>
              <a:buChar char="p"/>
              <a:defRPr sz="1600">
                <a:solidFill>
                  <a:schemeClr val="tx1"/>
                </a:solidFill>
                <a:latin typeface="微软雅黑" pitchFamily="34" charset="-122"/>
                <a:ea typeface="微软雅黑" pitchFamily="34" charset="-122"/>
              </a:defRPr>
            </a:lvl2pPr>
            <a:lvl3pPr>
              <a:buFont typeface="Wingdings" pitchFamily="2" charset="2"/>
              <a:buChar char="l"/>
              <a:defRPr sz="1600">
                <a:solidFill>
                  <a:schemeClr val="tx1"/>
                </a:solidFill>
                <a:latin typeface="微软雅黑" pitchFamily="34" charset="-122"/>
                <a:ea typeface="微软雅黑" pitchFamily="34" charset="-122"/>
              </a:defRPr>
            </a:lvl3pPr>
            <a:lvl4pPr>
              <a:defRPr sz="1400">
                <a:solidFill>
                  <a:schemeClr val="tx1"/>
                </a:solidFill>
                <a:latin typeface="微软雅黑" pitchFamily="34" charset="-122"/>
                <a:ea typeface="微软雅黑" pitchFamily="34" charset="-122"/>
              </a:defRPr>
            </a:lvl4pPr>
            <a:lvl5pPr>
              <a:defRPr sz="1400">
                <a:solidFill>
                  <a:schemeClr val="tx1"/>
                </a:solidFill>
                <a:latin typeface="微软雅黑" pitchFamily="34" charset="-122"/>
                <a:ea typeface="微软雅黑"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8" name="文本占位符 7"/>
          <p:cNvSpPr>
            <a:spLocks noGrp="1"/>
          </p:cNvSpPr>
          <p:nvPr>
            <p:ph type="body" sz="quarter" idx="13"/>
          </p:nvPr>
        </p:nvSpPr>
        <p:spPr>
          <a:xfrm>
            <a:off x="576324" y="290475"/>
            <a:ext cx="6762798" cy="571483"/>
          </a:xfrm>
          <a:prstGeom prst="rect">
            <a:avLst/>
          </a:prstGeom>
        </p:spPr>
        <p:txBody>
          <a:bodyPr anchor="ctr">
            <a:noAutofit/>
          </a:bodyPr>
          <a:lstStyle>
            <a:lvl1pPr>
              <a:buNone/>
              <a:defRPr lang="zh-CN" altLang="en-US" sz="2801" b="0" kern="1200" smtClean="0">
                <a:solidFill>
                  <a:schemeClr val="tx1">
                    <a:lumMod val="65000"/>
                    <a:lumOff val="35000"/>
                  </a:schemeClr>
                </a:solidFill>
                <a:latin typeface="微软雅黑" pitchFamily="34" charset="-122"/>
                <a:ea typeface="微软雅黑" pitchFamily="34" charset="-122"/>
                <a:cs typeface="+mn-cs"/>
              </a:defRPr>
            </a:lvl1pPr>
          </a:lstStyle>
          <a:p>
            <a:pPr lvl="0"/>
            <a:r>
              <a:rPr lang="zh-CN" altLang="en-US" smtClean="0"/>
              <a:t>单击此处编辑母版文本样式</a:t>
            </a:r>
          </a:p>
        </p:txBody>
      </p:sp>
    </p:spTree>
    <p:extLst>
      <p:ext uri="{BB962C8B-B14F-4D97-AF65-F5344CB8AC3E}">
        <p14:creationId xmlns:p14="http://schemas.microsoft.com/office/powerpoint/2010/main" val="346337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36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矩形 1"/>
          <p:cNvSpPr/>
          <p:nvPr userDrawn="1"/>
        </p:nvSpPr>
        <p:spPr bwMode="auto">
          <a:xfrm>
            <a:off x="334747" y="4676809"/>
            <a:ext cx="11537315" cy="2087495"/>
          </a:xfrm>
          <a:prstGeom prst="rect">
            <a:avLst/>
          </a:prstGeom>
          <a:solidFill>
            <a:srgbClr val="B01F24"/>
          </a:solidFill>
          <a:ln>
            <a:noFill/>
          </a:ln>
          <a:extLst/>
        </p:spPr>
        <p:txBody>
          <a:bodyPr vert="horz" wrap="square" lIns="91296" tIns="45657" rIns="91296" bIns="45657" numCol="1" rtlCol="0" anchor="t" anchorCtr="0" compatLnSpc="1">
            <a:prstTxWarp prst="textNoShape">
              <a:avLst/>
            </a:prstTxWarp>
          </a:bodyPr>
          <a:lstStyle/>
          <a:p>
            <a:pPr algn="ctr"/>
            <a:endParaRPr lang="zh-CN" altLang="en-US"/>
          </a:p>
        </p:txBody>
      </p:sp>
      <p:sp>
        <p:nvSpPr>
          <p:cNvPr id="3" name="矩形 2"/>
          <p:cNvSpPr/>
          <p:nvPr userDrawn="1"/>
        </p:nvSpPr>
        <p:spPr>
          <a:xfrm>
            <a:off x="3376558" y="4800239"/>
            <a:ext cx="6343828" cy="1840633"/>
          </a:xfrm>
          <a:prstGeom prst="rect">
            <a:avLst/>
          </a:prstGeom>
        </p:spPr>
        <p:txBody>
          <a:bodyPr wrap="square" lIns="91296" tIns="45657" rIns="91296" bIns="45657">
            <a:spAutoFit/>
          </a:bodyPr>
          <a:lstStyle/>
          <a:p>
            <a:pPr>
              <a:lnSpc>
                <a:spcPct val="150000"/>
              </a:lnSpc>
            </a:pPr>
            <a:r>
              <a:rPr lang="en-US" altLang="zh-CN" sz="1100" b="1" spc="100" dirty="0">
                <a:solidFill>
                  <a:schemeClr val="bg1"/>
                </a:solidFill>
                <a:latin typeface="微软雅黑" pitchFamily="34" charset="-122"/>
                <a:ea typeface="微软雅黑" pitchFamily="34" charset="-122"/>
              </a:rPr>
              <a:t>ADDRESS</a:t>
            </a:r>
            <a:r>
              <a:rPr lang="zh-CN" altLang="en-US" sz="1100" spc="100" dirty="0">
                <a:solidFill>
                  <a:schemeClr val="bg1"/>
                </a:solidFill>
                <a:latin typeface="微软雅黑" pitchFamily="34" charset="-122"/>
                <a:ea typeface="微软雅黑" pitchFamily="34" charset="-122"/>
              </a:rPr>
              <a:t>：</a:t>
            </a:r>
            <a:endParaRPr lang="en-US" altLang="zh-CN" sz="1100" spc="100" dirty="0">
              <a:solidFill>
                <a:schemeClr val="bg1"/>
              </a:solidFill>
              <a:latin typeface="微软雅黑" pitchFamily="34" charset="-122"/>
              <a:ea typeface="微软雅黑" pitchFamily="34" charset="-122"/>
            </a:endParaRPr>
          </a:p>
          <a:p>
            <a:pPr>
              <a:lnSpc>
                <a:spcPct val="150000"/>
              </a:lnSpc>
            </a:pPr>
            <a:r>
              <a:rPr lang="en-US" altLang="zh-CN" sz="1100" spc="100" dirty="0">
                <a:solidFill>
                  <a:schemeClr val="bg1"/>
                </a:solidFill>
                <a:latin typeface="微软雅黑" pitchFamily="34" charset="-122"/>
                <a:ea typeface="微软雅黑" pitchFamily="34" charset="-122"/>
              </a:rPr>
              <a:t>Sugon Building, No. 36 Zhongguancun Software Park,</a:t>
            </a:r>
          </a:p>
          <a:p>
            <a:pPr>
              <a:lnSpc>
                <a:spcPct val="150000"/>
              </a:lnSpc>
            </a:pPr>
            <a:r>
              <a:rPr lang="en-US" altLang="zh-CN" sz="1100" spc="100" dirty="0">
                <a:solidFill>
                  <a:schemeClr val="bg1"/>
                </a:solidFill>
                <a:latin typeface="微软雅黑" pitchFamily="34" charset="-122"/>
                <a:ea typeface="微软雅黑" pitchFamily="34" charset="-122"/>
              </a:rPr>
              <a:t>No.8 Dongbeiwang West Road</a:t>
            </a:r>
          </a:p>
          <a:p>
            <a:pPr>
              <a:lnSpc>
                <a:spcPct val="150000"/>
              </a:lnSpc>
            </a:pPr>
            <a:r>
              <a:rPr lang="en-US" altLang="zh-CN" sz="1100" spc="100" dirty="0">
                <a:solidFill>
                  <a:schemeClr val="bg1"/>
                </a:solidFill>
                <a:latin typeface="微软雅黑" pitchFamily="34" charset="-122"/>
                <a:ea typeface="微软雅黑" pitchFamily="34" charset="-122"/>
              </a:rPr>
              <a:t>Haidian District, 100094, Beijing, P.R.China</a:t>
            </a:r>
          </a:p>
          <a:p>
            <a:pPr>
              <a:lnSpc>
                <a:spcPct val="150000"/>
              </a:lnSpc>
            </a:pPr>
            <a:endParaRPr lang="en-US" altLang="zh-CN" sz="1100" spc="100" dirty="0">
              <a:solidFill>
                <a:schemeClr val="bg1"/>
              </a:solidFill>
              <a:latin typeface="微软雅黑" pitchFamily="34" charset="-122"/>
              <a:ea typeface="微软雅黑" pitchFamily="34" charset="-122"/>
            </a:endParaRPr>
          </a:p>
          <a:p>
            <a:pPr>
              <a:lnSpc>
                <a:spcPct val="150000"/>
              </a:lnSpc>
            </a:pPr>
            <a:r>
              <a:rPr lang="en-US" altLang="zh-CN" sz="1100" b="1" spc="100" dirty="0">
                <a:solidFill>
                  <a:schemeClr val="bg1"/>
                </a:solidFill>
                <a:latin typeface="微软雅黑" pitchFamily="34" charset="-122"/>
                <a:ea typeface="微软雅黑" pitchFamily="34" charset="-122"/>
              </a:rPr>
              <a:t>TELEPHONE</a:t>
            </a:r>
            <a:r>
              <a:rPr lang="zh-CN" altLang="en-US" sz="1100" spc="100" dirty="0">
                <a:solidFill>
                  <a:schemeClr val="bg1"/>
                </a:solidFill>
              </a:rPr>
              <a:t>：</a:t>
            </a:r>
            <a:r>
              <a:rPr lang="en-US" altLang="zh-CN" sz="1100" spc="100" dirty="0">
                <a:solidFill>
                  <a:schemeClr val="bg1"/>
                </a:solidFill>
              </a:rPr>
              <a:t>86-10-56308000   </a:t>
            </a:r>
            <a:r>
              <a:rPr lang="en-US" altLang="zh-CN" sz="1100" b="1" spc="100" dirty="0">
                <a:solidFill>
                  <a:schemeClr val="bg1"/>
                </a:solidFill>
                <a:latin typeface="微软雅黑" pitchFamily="34" charset="-122"/>
                <a:ea typeface="微软雅黑" pitchFamily="34" charset="-122"/>
              </a:rPr>
              <a:t>Weibo</a:t>
            </a:r>
            <a:r>
              <a:rPr lang="zh-CN" altLang="en-US" sz="1100" spc="100" dirty="0">
                <a:solidFill>
                  <a:schemeClr val="bg1"/>
                </a:solidFill>
              </a:rPr>
              <a:t>：</a:t>
            </a:r>
            <a:r>
              <a:rPr lang="en-US" altLang="zh-CN" sz="1100" spc="100" dirty="0">
                <a:solidFill>
                  <a:schemeClr val="bg1"/>
                </a:solidFill>
              </a:rPr>
              <a:t>http://weibo.com/zksugon      </a:t>
            </a:r>
          </a:p>
          <a:p>
            <a:pPr>
              <a:lnSpc>
                <a:spcPct val="150000"/>
              </a:lnSpc>
            </a:pPr>
            <a:r>
              <a:rPr lang="en-US" altLang="zh-CN" sz="1100" b="1" spc="100" dirty="0">
                <a:solidFill>
                  <a:schemeClr val="bg1"/>
                </a:solidFill>
                <a:latin typeface="微软雅黑" pitchFamily="34" charset="-122"/>
                <a:ea typeface="微软雅黑" pitchFamily="34" charset="-122"/>
              </a:rPr>
              <a:t>WWW</a:t>
            </a:r>
            <a:r>
              <a:rPr lang="zh-CN" altLang="en-US" sz="1100" spc="100" dirty="0">
                <a:solidFill>
                  <a:schemeClr val="bg1"/>
                </a:solidFill>
              </a:rPr>
              <a:t>：</a:t>
            </a:r>
            <a:r>
              <a:rPr lang="en-US" altLang="zh-CN" sz="1100" spc="100" dirty="0">
                <a:solidFill>
                  <a:schemeClr val="bg1"/>
                </a:solidFill>
              </a:rPr>
              <a:t>http://</a:t>
            </a:r>
            <a:r>
              <a:rPr lang="en-US" altLang="zh-CN" sz="1100" spc="100" dirty="0" err="1">
                <a:solidFill>
                  <a:schemeClr val="bg1"/>
                </a:solidFill>
              </a:rPr>
              <a:t>www.sugon.com</a:t>
            </a:r>
            <a:endParaRPr lang="zh-CN" altLang="en-US" sz="1100" spc="100" dirty="0">
              <a:solidFill>
                <a:schemeClr val="bg1"/>
              </a:solidFill>
              <a:latin typeface="微软雅黑" pitchFamily="34" charset="-122"/>
              <a:ea typeface="微软雅黑" pitchFamily="34" charset="-122"/>
            </a:endParaRPr>
          </a:p>
        </p:txBody>
      </p:sp>
      <p:sp>
        <p:nvSpPr>
          <p:cNvPr id="4" name="TextBox 11"/>
          <p:cNvSpPr txBox="1"/>
          <p:nvPr userDrawn="1"/>
        </p:nvSpPr>
        <p:spPr>
          <a:xfrm>
            <a:off x="4538188" y="2547266"/>
            <a:ext cx="3330258" cy="1015535"/>
          </a:xfrm>
          <a:prstGeom prst="rect">
            <a:avLst/>
          </a:prstGeom>
          <a:noFill/>
        </p:spPr>
        <p:txBody>
          <a:bodyPr wrap="square" lIns="91296" tIns="45657" rIns="91296" bIns="45657" rtlCol="0">
            <a:spAutoFit/>
          </a:bodyPr>
          <a:lstStyle/>
          <a:p>
            <a:r>
              <a:rPr lang="en-US" altLang="zh-CN" sz="6000"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微软雅黑" panose="020B0503020204020204" pitchFamily="34" charset="-122"/>
                <a:ea typeface="微软雅黑" panose="020B0503020204020204" pitchFamily="34" charset="-122"/>
              </a:rPr>
              <a:t>THANKS</a:t>
            </a:r>
            <a:endParaRPr lang="zh-CN" altLang="en-US" sz="6000"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微软雅黑" panose="020B0503020204020204" pitchFamily="34" charset="-122"/>
              <a:ea typeface="微软雅黑" panose="020B0503020204020204" pitchFamily="34" charset="-122"/>
            </a:endParaRPr>
          </a:p>
        </p:txBody>
      </p:sp>
      <p:sp>
        <p:nvSpPr>
          <p:cNvPr id="6" name="矩形 5"/>
          <p:cNvSpPr/>
          <p:nvPr userDrawn="1"/>
        </p:nvSpPr>
        <p:spPr bwMode="auto">
          <a:xfrm>
            <a:off x="318415" y="137248"/>
            <a:ext cx="3763577" cy="2154232"/>
          </a:xfrm>
          <a:prstGeom prst="rect">
            <a:avLst/>
          </a:prstGeom>
          <a:solidFill>
            <a:srgbClr val="B01F24"/>
          </a:solidFill>
          <a:ln>
            <a:noFill/>
          </a:ln>
          <a:extLst/>
        </p:spPr>
        <p:txBody>
          <a:bodyPr vert="horz" wrap="square" lIns="91296" tIns="45657" rIns="91296" bIns="45657" numCol="1" rtlCol="0" anchor="t" anchorCtr="0" compatLnSpc="1">
            <a:prstTxWarp prst="textNoShape">
              <a:avLst/>
            </a:prstTxWarp>
          </a:bodyPr>
          <a:lstStyle/>
          <a:p>
            <a:pPr algn="ctr"/>
            <a:endParaRPr lang="zh-CN" altLang="en-US"/>
          </a:p>
        </p:txBody>
      </p:sp>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578" b="5578"/>
          <a:stretch/>
        </p:blipFill>
        <p:spPr bwMode="auto">
          <a:xfrm>
            <a:off x="8138031" y="2393415"/>
            <a:ext cx="3750361" cy="2154092"/>
          </a:xfrm>
          <a:prstGeom prst="rect">
            <a:avLst/>
          </a:prstGeom>
          <a:noFill/>
          <a:effectLst>
            <a:innerShdw blurRad="114300">
              <a:prstClr val="black"/>
            </a:innerShdw>
          </a:effectLst>
          <a:extLst>
            <a:ext uri="{909E8E84-426E-40dd-AFC4-6F175D3DCCD1}">
              <a14:hiddenFill xmlns="" xmlns:a14="http://schemas.microsoft.com/office/drawing/2010/main">
                <a:solidFill>
                  <a:srgbClr val="FFFFFF"/>
                </a:solidFill>
              </a14:hiddenFill>
            </a:ext>
          </a:extLst>
        </p:spPr>
      </p:pic>
      <p:pic>
        <p:nvPicPr>
          <p:cNvPr id="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985" t="7926" r="4985"/>
          <a:stretch/>
        </p:blipFill>
        <p:spPr bwMode="auto">
          <a:xfrm>
            <a:off x="334745" y="2406782"/>
            <a:ext cx="3747247" cy="2140733"/>
          </a:xfrm>
          <a:prstGeom prst="rect">
            <a:avLst/>
          </a:prstGeom>
          <a:noFill/>
          <a:effectLst>
            <a:innerShdw blurRad="114300">
              <a:prstClr val="black"/>
            </a:innerShdw>
          </a:effectLst>
          <a:extLst>
            <a:ext uri="{909E8E84-426E-40dd-AFC4-6F175D3DCCD1}">
              <a14:hiddenFill xmlns="" xmlns:a14="http://schemas.microsoft.com/office/drawing/2010/main">
                <a:solidFill>
                  <a:srgbClr val="FFFFFF"/>
                </a:solidFill>
              </a14:hiddenFill>
            </a:ext>
          </a:extLst>
        </p:spPr>
      </p:pic>
      <p:pic>
        <p:nvPicPr>
          <p:cNvPr id="9"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5096" t="10577" r="5096" b="-385"/>
          <a:stretch/>
        </p:blipFill>
        <p:spPr bwMode="auto">
          <a:xfrm>
            <a:off x="4237263" y="150738"/>
            <a:ext cx="3732261" cy="2140734"/>
          </a:xfrm>
          <a:prstGeom prst="rect">
            <a:avLst/>
          </a:prstGeom>
          <a:noFill/>
          <a:effectLst>
            <a:innerShdw blurRad="114300">
              <a:prstClr val="black"/>
            </a:innerShdw>
          </a:effectLst>
          <a:extLst>
            <a:ext uri="{909E8E84-426E-40dd-AFC4-6F175D3DCCD1}">
              <a14:hiddenFill xmlns="" xmlns:a14="http://schemas.microsoft.com/office/drawing/2010/main">
                <a:solidFill>
                  <a:srgbClr val="FFFFFF"/>
                </a:solidFill>
              </a14:hiddenFill>
            </a:ext>
          </a:extLst>
        </p:spPr>
      </p:pic>
      <p:sp>
        <p:nvSpPr>
          <p:cNvPr id="10" name="矩形 9"/>
          <p:cNvSpPr/>
          <p:nvPr userDrawn="1"/>
        </p:nvSpPr>
        <p:spPr>
          <a:xfrm>
            <a:off x="3077701" y="5866038"/>
            <a:ext cx="184375" cy="276872"/>
          </a:xfrm>
          <a:prstGeom prst="rect">
            <a:avLst/>
          </a:prstGeom>
        </p:spPr>
        <p:txBody>
          <a:bodyPr wrap="none" lIns="91296" tIns="45657" rIns="91296" bIns="45657">
            <a:spAutoFit/>
          </a:bodyPr>
          <a:lstStyle/>
          <a:p>
            <a:pPr algn="ctr"/>
            <a:endParaRPr lang="zh-CN" altLang="en-US" sz="1200" b="1" spc="100" dirty="0">
              <a:solidFill>
                <a:schemeClr val="bg1"/>
              </a:solidFill>
              <a:latin typeface="微软雅黑" pitchFamily="34" charset="-122"/>
              <a:ea typeface="微软雅黑" pitchFamily="34" charset="-122"/>
            </a:endParaRPr>
          </a:p>
        </p:txBody>
      </p:sp>
      <p:pic>
        <p:nvPicPr>
          <p:cNvPr id="11" name="Picture 2" descr="E:\2.2011换标\2011新VI\曙光VI系统-2011版\logo\计算决定未来字体.jpg"/>
          <p:cNvPicPr>
            <a:picLocks noChangeAspect="1" noChangeArrowheads="1"/>
          </p:cNvPicPr>
          <p:nvPr userDrawn="1"/>
        </p:nvPicPr>
        <p:blipFill>
          <a:blip r:embed="rId5" cstate="print"/>
          <a:srcRect/>
          <a:stretch>
            <a:fillRect/>
          </a:stretch>
        </p:blipFill>
        <p:spPr bwMode="auto">
          <a:xfrm>
            <a:off x="4852227" y="3914438"/>
            <a:ext cx="2502333" cy="504667"/>
          </a:xfrm>
          <a:prstGeom prst="rect">
            <a:avLst/>
          </a:prstGeom>
          <a:noFill/>
        </p:spPr>
      </p:pic>
      <p:sp>
        <p:nvSpPr>
          <p:cNvPr id="12" name="矩形 11"/>
          <p:cNvSpPr/>
          <p:nvPr userDrawn="1"/>
        </p:nvSpPr>
        <p:spPr bwMode="auto">
          <a:xfrm>
            <a:off x="8124816" y="143989"/>
            <a:ext cx="3763577" cy="2154232"/>
          </a:xfrm>
          <a:prstGeom prst="rect">
            <a:avLst/>
          </a:prstGeom>
          <a:solidFill>
            <a:srgbClr val="B01F24"/>
          </a:solidFill>
          <a:ln>
            <a:noFill/>
          </a:ln>
          <a:extLst/>
        </p:spPr>
        <p:txBody>
          <a:bodyPr vert="horz" wrap="square" lIns="91296" tIns="45657" rIns="91296" bIns="45657" numCol="1" rtlCol="0" anchor="t" anchorCtr="0" compatLnSpc="1">
            <a:prstTxWarp prst="textNoShape">
              <a:avLst/>
            </a:prstTxWarp>
          </a:bodyPr>
          <a:lstStyle/>
          <a:p>
            <a:pPr algn="ctr"/>
            <a:endParaRPr lang="zh-CN" altLang="en-US"/>
          </a:p>
        </p:txBody>
      </p:sp>
    </p:spTree>
    <p:extLst>
      <p:ext uri="{BB962C8B-B14F-4D97-AF65-F5344CB8AC3E}">
        <p14:creationId xmlns:p14="http://schemas.microsoft.com/office/powerpoint/2010/main" val="43571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07_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2247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_有底边无正文">
    <p:spTree>
      <p:nvGrpSpPr>
        <p:cNvPr id="1" name=""/>
        <p:cNvGrpSpPr/>
        <p:nvPr/>
      </p:nvGrpSpPr>
      <p:grpSpPr>
        <a:xfrm>
          <a:off x="0" y="0"/>
          <a:ext cx="0" cy="0"/>
          <a:chOff x="0" y="0"/>
          <a:chExt cx="0" cy="0"/>
        </a:xfrm>
      </p:grpSpPr>
      <p:cxnSp>
        <p:nvCxnSpPr>
          <p:cNvPr id="3" name="直接连接符 2"/>
          <p:cNvCxnSpPr/>
          <p:nvPr userDrawn="1"/>
        </p:nvCxnSpPr>
        <p:spPr>
          <a:xfrm>
            <a:off x="334455"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16523"/>
            <a:ext cx="12192000" cy="341477"/>
          </a:xfrm>
          <a:prstGeom prst="rect">
            <a:avLst/>
          </a:prstGeom>
        </p:spPr>
      </p:pic>
      <p:grpSp>
        <p:nvGrpSpPr>
          <p:cNvPr id="5" name="组合 10"/>
          <p:cNvGrpSpPr>
            <a:grpSpLocks/>
          </p:cNvGrpSpPr>
          <p:nvPr userDrawn="1"/>
        </p:nvGrpSpPr>
        <p:grpSpPr bwMode="auto">
          <a:xfrm>
            <a:off x="9786738"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sp>
            <p:nvSpPr>
              <p:cNvPr id="10" name="TextBox 15"/>
              <p:cNvSpPr txBox="1">
                <a:spLocks noChangeArrowheads="1"/>
              </p:cNvSpPr>
              <p:nvPr/>
            </p:nvSpPr>
            <p:spPr bwMode="auto">
              <a:xfrm>
                <a:off x="6381765" y="2121932"/>
                <a:ext cx="138520"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019" eaLnBrk="1" fontAlgn="base" hangingPunct="1">
                  <a:spcBef>
                    <a:spcPct val="0"/>
                  </a:spcBef>
                  <a:spcAft>
                    <a:spcPct val="0"/>
                  </a:spcAft>
                </a:pPr>
                <a:endParaRPr lang="en-US" altLang="zh-CN" dirty="0">
                  <a:solidFill>
                    <a:prstClr val="white"/>
                  </a:solidFill>
                </a:endParaRPr>
              </a:p>
            </p:txBody>
          </p:sp>
        </p:grpSp>
        <p:pic>
          <p:nvPicPr>
            <p:cNvPr id="7" name="Picture 2" descr="E:\work\S-曙光20120720\logo\曙光组合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Arial" pitchFamily="34" charset="0"/>
                <a:ea typeface="宋体"/>
              </a:endParaRPr>
            </a:p>
          </p:txBody>
        </p:sp>
      </p:grpSp>
      <p:sp>
        <p:nvSpPr>
          <p:cNvPr id="11" name="灯片编号占位符 5"/>
          <p:cNvSpPr txBox="1">
            <a:spLocks/>
          </p:cNvSpPr>
          <p:nvPr userDrawn="1"/>
        </p:nvSpPr>
        <p:spPr>
          <a:xfrm>
            <a:off x="11310477" y="188665"/>
            <a:ext cx="738184" cy="412010"/>
          </a:xfrm>
          <a:prstGeom prst="rect">
            <a:avLst/>
          </a:prstGeom>
        </p:spPr>
        <p:txBody>
          <a:bodyPr lIns="91305" tIns="45661" rIns="91305" bIns="4566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913019"/>
            <a:fld id="{D4C9135C-9960-40DA-AA1E-AFC3A05CE41A}" type="slidenum">
              <a:rPr lang="zh-CN" altLang="en-US" smtClean="0">
                <a:latin typeface="Calibri" panose="020F0502020204030204" pitchFamily="34" charset="0"/>
              </a:rPr>
              <a:pPr defTabSz="913019"/>
              <a:t>‹#›</a:t>
            </a:fld>
            <a:endParaRPr lang="en-US" altLang="zh-CN" dirty="0">
              <a:latin typeface="Calibri" panose="020F0502020204030204" pitchFamily="34" charset="0"/>
            </a:endParaRPr>
          </a:p>
        </p:txBody>
      </p:sp>
      <p:sp>
        <p:nvSpPr>
          <p:cNvPr id="13" name="文本占位符 7"/>
          <p:cNvSpPr>
            <a:spLocks noGrp="1"/>
          </p:cNvSpPr>
          <p:nvPr>
            <p:ph type="body" sz="quarter" idx="15"/>
          </p:nvPr>
        </p:nvSpPr>
        <p:spPr>
          <a:xfrm>
            <a:off x="343628" y="220423"/>
            <a:ext cx="6144682" cy="571483"/>
          </a:xfrm>
          <a:prstGeom prst="rect">
            <a:avLst/>
          </a:prstGeom>
          <a:noFill/>
          <a:ln w="9525" cmpd="sng">
            <a:noFill/>
            <a:prstDash val="solid"/>
            <a:miter/>
          </a:ln>
        </p:spPr>
        <p:txBody>
          <a:bodyPr vert="horz" wrap="square" lIns="91305" tIns="45661" rIns="91305" bIns="45661" numCol="1" anchor="ctr" anchorCtr="0" compatLnSpc="1">
            <a:prstTxWarp prst="textNoShape">
              <a:avLst/>
            </a:prstTxWarp>
            <a:noAutofit/>
          </a:bodyPr>
          <a:lstStyle>
            <a:lvl1pPr marL="0" indent="0">
              <a:buNone/>
              <a:defRPr lang="zh-CN" altLang="en-US" sz="2800" b="1" dirty="0" smtClean="0">
                <a:solidFill>
                  <a:schemeClr val="tx1"/>
                </a:solidFill>
                <a:effectLst>
                  <a:outerShdw blurRad="38100" dist="38100" dir="2700000" algn="tl">
                    <a:srgbClr val="000000">
                      <a:alpha val="43137"/>
                    </a:srgbClr>
                  </a:outerShdw>
                </a:effectLst>
                <a:latin typeface="Calibri" panose="020F0502020204030204" pitchFamily="34" charset="0"/>
                <a:ea typeface="黑体" panose="02010609060101010101" pitchFamily="49" charset="-122"/>
              </a:defRPr>
            </a:lvl1pPr>
          </a:lstStyle>
          <a:p>
            <a:pPr lvl="0"/>
            <a:r>
              <a:rPr lang="zh-CN" altLang="en-US" dirty="0" smtClean="0"/>
              <a:t>单击此处编辑母版文本样式</a:t>
            </a:r>
          </a:p>
        </p:txBody>
      </p:sp>
    </p:spTree>
    <p:extLst>
      <p:ext uri="{BB962C8B-B14F-4D97-AF65-F5344CB8AC3E}">
        <p14:creationId xmlns:p14="http://schemas.microsoft.com/office/powerpoint/2010/main" val="42082691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_无底边无正文">
    <p:spTree>
      <p:nvGrpSpPr>
        <p:cNvPr id="1" name=""/>
        <p:cNvGrpSpPr/>
        <p:nvPr/>
      </p:nvGrpSpPr>
      <p:grpSpPr>
        <a:xfrm>
          <a:off x="0" y="0"/>
          <a:ext cx="0" cy="0"/>
          <a:chOff x="0" y="0"/>
          <a:chExt cx="0" cy="0"/>
        </a:xfrm>
      </p:grpSpPr>
      <p:cxnSp>
        <p:nvCxnSpPr>
          <p:cNvPr id="3" name="直接连接符 2"/>
          <p:cNvCxnSpPr/>
          <p:nvPr userDrawn="1"/>
        </p:nvCxnSpPr>
        <p:spPr>
          <a:xfrm>
            <a:off x="334455"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userDrawn="1"/>
        </p:nvGrpSpPr>
        <p:grpSpPr bwMode="auto">
          <a:xfrm>
            <a:off x="9786738"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Calibri" panose="020F0502020204030204" pitchFamily="34" charset="0"/>
                  <a:ea typeface="宋体" panose="02010600030101010101" pitchFamily="2" charset="-122"/>
                </a:endParaRPr>
              </a:p>
            </p:txBody>
          </p:sp>
          <p:sp>
            <p:nvSpPr>
              <p:cNvPr id="10" name="TextBox 15"/>
              <p:cNvSpPr txBox="1">
                <a:spLocks noChangeArrowheads="1"/>
              </p:cNvSpPr>
              <p:nvPr/>
            </p:nvSpPr>
            <p:spPr bwMode="auto">
              <a:xfrm>
                <a:off x="6381765" y="2121932"/>
                <a:ext cx="138520"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019" eaLnBrk="1" fontAlgn="base" hangingPunct="1">
                  <a:spcBef>
                    <a:spcPct val="0"/>
                  </a:spcBef>
                  <a:spcAft>
                    <a:spcPct val="0"/>
                  </a:spcAft>
                </a:pPr>
                <a:endParaRPr lang="en-US" altLang="zh-CN" dirty="0">
                  <a:solidFill>
                    <a:prstClr val="white"/>
                  </a:solidFill>
                  <a:latin typeface="Calibri" panose="020F0502020204030204" pitchFamily="34" charset="0"/>
                </a:endParaRPr>
              </a:p>
            </p:txBody>
          </p:sp>
        </p:grpSp>
        <p:pic>
          <p:nvPicPr>
            <p:cNvPr id="7"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3019" fontAlgn="base">
                <a:spcBef>
                  <a:spcPct val="0"/>
                </a:spcBef>
                <a:spcAft>
                  <a:spcPct val="0"/>
                </a:spcAft>
              </a:pPr>
              <a:endParaRPr lang="zh-CN" altLang="en-US">
                <a:solidFill>
                  <a:prstClr val="black"/>
                </a:solidFill>
                <a:latin typeface="Calibri" panose="020F0502020204030204" pitchFamily="34" charset="0"/>
                <a:ea typeface="宋体" panose="02010600030101010101" pitchFamily="2" charset="-122"/>
              </a:endParaRPr>
            </a:p>
          </p:txBody>
        </p:sp>
      </p:grpSp>
      <p:sp>
        <p:nvSpPr>
          <p:cNvPr id="11" name="灯片编号占位符 5"/>
          <p:cNvSpPr txBox="1">
            <a:spLocks/>
          </p:cNvSpPr>
          <p:nvPr userDrawn="1"/>
        </p:nvSpPr>
        <p:spPr>
          <a:xfrm>
            <a:off x="11310477" y="188665"/>
            <a:ext cx="738184" cy="412010"/>
          </a:xfrm>
          <a:prstGeom prst="rect">
            <a:avLst/>
          </a:prstGeom>
        </p:spPr>
        <p:txBody>
          <a:bodyPr lIns="91305" tIns="45661" rIns="91305" bIns="45661"/>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pPr defTabSz="913019"/>
            <a:fld id="{D4C9135C-9960-40DA-AA1E-AFC3A05CE41A}" type="slidenum">
              <a:rPr lang="zh-CN" altLang="en-US" smtClean="0">
                <a:latin typeface="Calibri" panose="020F0502020204030204" pitchFamily="34" charset="0"/>
              </a:rPr>
              <a:pPr defTabSz="913019"/>
              <a:t>‹#›</a:t>
            </a:fld>
            <a:endParaRPr lang="en-US" altLang="zh-CN" dirty="0">
              <a:latin typeface="Calibri" panose="020F0502020204030204" pitchFamily="34" charset="0"/>
            </a:endParaRPr>
          </a:p>
        </p:txBody>
      </p:sp>
      <p:sp>
        <p:nvSpPr>
          <p:cNvPr id="13" name="文本占位符 7"/>
          <p:cNvSpPr>
            <a:spLocks noGrp="1"/>
          </p:cNvSpPr>
          <p:nvPr>
            <p:ph type="body" sz="quarter" idx="15"/>
          </p:nvPr>
        </p:nvSpPr>
        <p:spPr>
          <a:xfrm>
            <a:off x="334437" y="201359"/>
            <a:ext cx="6144682" cy="571483"/>
          </a:xfrm>
          <a:prstGeom prst="rect">
            <a:avLst/>
          </a:prstGeom>
          <a:noFill/>
          <a:ln w="9525" cmpd="sng">
            <a:noFill/>
            <a:prstDash val="solid"/>
            <a:miter/>
          </a:ln>
        </p:spPr>
        <p:txBody>
          <a:bodyPr vert="horz" wrap="square" lIns="91305" tIns="45661" rIns="91305" bIns="45661" numCol="1" anchor="ctr" anchorCtr="0" compatLnSpc="1">
            <a:prstTxWarp prst="textNoShape">
              <a:avLst/>
            </a:prstTxWarp>
            <a:noAutofit/>
          </a:bodyPr>
          <a:lstStyle>
            <a:lvl1pPr marL="0" indent="0">
              <a:buNone/>
              <a:defRPr lang="zh-CN" altLang="en-US" sz="28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lvl1pPr>
          </a:lstStyle>
          <a:p>
            <a:pPr lvl="0"/>
            <a:r>
              <a:rPr lang="zh-CN" altLang="en-US" dirty="0" smtClean="0"/>
              <a:t>单击此处编辑母版文本样式</a:t>
            </a:r>
          </a:p>
        </p:txBody>
      </p:sp>
    </p:spTree>
    <p:extLst>
      <p:ext uri="{BB962C8B-B14F-4D97-AF65-F5344CB8AC3E}">
        <p14:creationId xmlns:p14="http://schemas.microsoft.com/office/powerpoint/2010/main" val="12384855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theme" Target="../theme/theme3.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0857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4" r:id="rId3"/>
    <p:sldLayoutId id="2147483655" r:id="rId4"/>
    <p:sldLayoutId id="2147483653" r:id="rId5"/>
    <p:sldLayoutId id="2147483656"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055355"/>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iming>
    <p:tnLst>
      <p:par>
        <p:cTn id="1" dur="indefinite" restart="never" nodeType="tmRoot"/>
      </p:par>
    </p:tnLst>
  </p:timing>
  <p:txStyles>
    <p:titleStyle>
      <a:lvl1pPr algn="ctr" defTabSz="913019" rtl="0" eaLnBrk="1" latinLnBrk="0" hangingPunct="1">
        <a:spcBef>
          <a:spcPct val="0"/>
        </a:spcBef>
        <a:buNone/>
        <a:defRPr sz="4400" kern="1200">
          <a:solidFill>
            <a:schemeClr val="tx1"/>
          </a:solidFill>
          <a:latin typeface="+mj-lt"/>
          <a:ea typeface="+mj-ea"/>
          <a:cs typeface="+mj-cs"/>
        </a:defRPr>
      </a:lvl1pPr>
    </p:titleStyle>
    <p:bodyStyle>
      <a:lvl1pPr marL="342377" indent="-342377" algn="l" defTabSz="91301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33" indent="-285331" algn="l" defTabSz="91301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284" indent="-228255" algn="l" defTabSz="91301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00"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20"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825"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5"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0"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3"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3019" rtl="0" eaLnBrk="1" latinLnBrk="0" hangingPunct="1">
        <a:defRPr sz="1800" kern="1200">
          <a:solidFill>
            <a:schemeClr val="tx1"/>
          </a:solidFill>
          <a:latin typeface="+mn-lt"/>
          <a:ea typeface="+mn-ea"/>
          <a:cs typeface="+mn-cs"/>
        </a:defRPr>
      </a:lvl1pPr>
      <a:lvl2pPr marL="456526" algn="l" defTabSz="913019" rtl="0" eaLnBrk="1" latinLnBrk="0" hangingPunct="1">
        <a:defRPr sz="1800" kern="1200">
          <a:solidFill>
            <a:schemeClr val="tx1"/>
          </a:solidFill>
          <a:latin typeface="+mn-lt"/>
          <a:ea typeface="+mn-ea"/>
          <a:cs typeface="+mn-cs"/>
        </a:defRPr>
      </a:lvl2pPr>
      <a:lvl3pPr marL="913019" algn="l" defTabSz="913019" rtl="0" eaLnBrk="1" latinLnBrk="0" hangingPunct="1">
        <a:defRPr sz="1800" kern="1200">
          <a:solidFill>
            <a:schemeClr val="tx1"/>
          </a:solidFill>
          <a:latin typeface="+mn-lt"/>
          <a:ea typeface="+mn-ea"/>
          <a:cs typeface="+mn-cs"/>
        </a:defRPr>
      </a:lvl3pPr>
      <a:lvl4pPr marL="1369545" algn="l" defTabSz="913019" rtl="0" eaLnBrk="1" latinLnBrk="0" hangingPunct="1">
        <a:defRPr sz="1800" kern="1200">
          <a:solidFill>
            <a:schemeClr val="tx1"/>
          </a:solidFill>
          <a:latin typeface="+mn-lt"/>
          <a:ea typeface="+mn-ea"/>
          <a:cs typeface="+mn-cs"/>
        </a:defRPr>
      </a:lvl4pPr>
      <a:lvl5pPr marL="1826062" algn="l" defTabSz="913019" rtl="0" eaLnBrk="1" latinLnBrk="0" hangingPunct="1">
        <a:defRPr sz="1800" kern="1200">
          <a:solidFill>
            <a:schemeClr val="tx1"/>
          </a:solidFill>
          <a:latin typeface="+mn-lt"/>
          <a:ea typeface="+mn-ea"/>
          <a:cs typeface="+mn-cs"/>
        </a:defRPr>
      </a:lvl5pPr>
      <a:lvl6pPr marL="2282569" algn="l" defTabSz="913019" rtl="0" eaLnBrk="1" latinLnBrk="0" hangingPunct="1">
        <a:defRPr sz="1800" kern="1200">
          <a:solidFill>
            <a:schemeClr val="tx1"/>
          </a:solidFill>
          <a:latin typeface="+mn-lt"/>
          <a:ea typeface="+mn-ea"/>
          <a:cs typeface="+mn-cs"/>
        </a:defRPr>
      </a:lvl6pPr>
      <a:lvl7pPr marL="2739086" algn="l" defTabSz="913019" rtl="0" eaLnBrk="1" latinLnBrk="0" hangingPunct="1">
        <a:defRPr sz="1800" kern="1200">
          <a:solidFill>
            <a:schemeClr val="tx1"/>
          </a:solidFill>
          <a:latin typeface="+mn-lt"/>
          <a:ea typeface="+mn-ea"/>
          <a:cs typeface="+mn-cs"/>
        </a:defRPr>
      </a:lvl7pPr>
      <a:lvl8pPr marL="3195605" algn="l" defTabSz="913019" rtl="0" eaLnBrk="1" latinLnBrk="0" hangingPunct="1">
        <a:defRPr sz="1800" kern="1200">
          <a:solidFill>
            <a:schemeClr val="tx1"/>
          </a:solidFill>
          <a:latin typeface="+mn-lt"/>
          <a:ea typeface="+mn-ea"/>
          <a:cs typeface="+mn-cs"/>
        </a:defRPr>
      </a:lvl8pPr>
      <a:lvl9pPr marL="3652116" algn="l" defTabSz="91301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865403"/>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0" r:id="rId4"/>
    <p:sldLayoutId id="2147483711" r:id="rId5"/>
    <p:sldLayoutId id="2147483712" r:id="rId6"/>
    <p:sldLayoutId id="2147483713" r:id="rId7"/>
    <p:sldLayoutId id="2147483714" r:id="rId8"/>
    <p:sldLayoutId id="2147483716" r:id="rId9"/>
    <p:sldLayoutId id="2147483717" r:id="rId10"/>
    <p:sldLayoutId id="2147483718" r:id="rId11"/>
    <p:sldLayoutId id="2147483719" r:id="rId12"/>
    <p:sldLayoutId id="2147483720" r:id="rId13"/>
  </p:sldLayoutIdLst>
  <p:timing>
    <p:tnLst>
      <p:par>
        <p:cTn id="1" dur="indefinite" restart="never" nodeType="tmRoot"/>
      </p:par>
    </p:tnLst>
  </p:timing>
  <p:txStyles>
    <p:titleStyle>
      <a:lvl1pPr algn="ctr" defTabSz="913019" rtl="0" eaLnBrk="1" latinLnBrk="0" hangingPunct="1">
        <a:spcBef>
          <a:spcPct val="0"/>
        </a:spcBef>
        <a:buNone/>
        <a:defRPr sz="4400" kern="1200">
          <a:solidFill>
            <a:schemeClr val="tx1"/>
          </a:solidFill>
          <a:latin typeface="+mj-lt"/>
          <a:ea typeface="+mj-ea"/>
          <a:cs typeface="+mj-cs"/>
        </a:defRPr>
      </a:lvl1pPr>
    </p:titleStyle>
    <p:bodyStyle>
      <a:lvl1pPr marL="342377" indent="-342377" algn="l" defTabSz="91301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33" indent="-285331" algn="l" defTabSz="91301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284" indent="-228255" algn="l" defTabSz="91301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00"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20"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825"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5"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0"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3"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3019" rtl="0" eaLnBrk="1" latinLnBrk="0" hangingPunct="1">
        <a:defRPr sz="1800" kern="1200">
          <a:solidFill>
            <a:schemeClr val="tx1"/>
          </a:solidFill>
          <a:latin typeface="+mn-lt"/>
          <a:ea typeface="+mn-ea"/>
          <a:cs typeface="+mn-cs"/>
        </a:defRPr>
      </a:lvl1pPr>
      <a:lvl2pPr marL="456526" algn="l" defTabSz="913019" rtl="0" eaLnBrk="1" latinLnBrk="0" hangingPunct="1">
        <a:defRPr sz="1800" kern="1200">
          <a:solidFill>
            <a:schemeClr val="tx1"/>
          </a:solidFill>
          <a:latin typeface="+mn-lt"/>
          <a:ea typeface="+mn-ea"/>
          <a:cs typeface="+mn-cs"/>
        </a:defRPr>
      </a:lvl2pPr>
      <a:lvl3pPr marL="913019" algn="l" defTabSz="913019" rtl="0" eaLnBrk="1" latinLnBrk="0" hangingPunct="1">
        <a:defRPr sz="1800" kern="1200">
          <a:solidFill>
            <a:schemeClr val="tx1"/>
          </a:solidFill>
          <a:latin typeface="+mn-lt"/>
          <a:ea typeface="+mn-ea"/>
          <a:cs typeface="+mn-cs"/>
        </a:defRPr>
      </a:lvl3pPr>
      <a:lvl4pPr marL="1369545" algn="l" defTabSz="913019" rtl="0" eaLnBrk="1" latinLnBrk="0" hangingPunct="1">
        <a:defRPr sz="1800" kern="1200">
          <a:solidFill>
            <a:schemeClr val="tx1"/>
          </a:solidFill>
          <a:latin typeface="+mn-lt"/>
          <a:ea typeface="+mn-ea"/>
          <a:cs typeface="+mn-cs"/>
        </a:defRPr>
      </a:lvl4pPr>
      <a:lvl5pPr marL="1826062" algn="l" defTabSz="913019" rtl="0" eaLnBrk="1" latinLnBrk="0" hangingPunct="1">
        <a:defRPr sz="1800" kern="1200">
          <a:solidFill>
            <a:schemeClr val="tx1"/>
          </a:solidFill>
          <a:latin typeface="+mn-lt"/>
          <a:ea typeface="+mn-ea"/>
          <a:cs typeface="+mn-cs"/>
        </a:defRPr>
      </a:lvl5pPr>
      <a:lvl6pPr marL="2282569" algn="l" defTabSz="913019" rtl="0" eaLnBrk="1" latinLnBrk="0" hangingPunct="1">
        <a:defRPr sz="1800" kern="1200">
          <a:solidFill>
            <a:schemeClr val="tx1"/>
          </a:solidFill>
          <a:latin typeface="+mn-lt"/>
          <a:ea typeface="+mn-ea"/>
          <a:cs typeface="+mn-cs"/>
        </a:defRPr>
      </a:lvl6pPr>
      <a:lvl7pPr marL="2739086" algn="l" defTabSz="913019" rtl="0" eaLnBrk="1" latinLnBrk="0" hangingPunct="1">
        <a:defRPr sz="1800" kern="1200">
          <a:solidFill>
            <a:schemeClr val="tx1"/>
          </a:solidFill>
          <a:latin typeface="+mn-lt"/>
          <a:ea typeface="+mn-ea"/>
          <a:cs typeface="+mn-cs"/>
        </a:defRPr>
      </a:lvl7pPr>
      <a:lvl8pPr marL="3195605" algn="l" defTabSz="913019" rtl="0" eaLnBrk="1" latinLnBrk="0" hangingPunct="1">
        <a:defRPr sz="1800" kern="1200">
          <a:solidFill>
            <a:schemeClr val="tx1"/>
          </a:solidFill>
          <a:latin typeface="+mn-lt"/>
          <a:ea typeface="+mn-ea"/>
          <a:cs typeface="+mn-cs"/>
        </a:defRPr>
      </a:lvl8pPr>
      <a:lvl9pPr marL="3652116" algn="l" defTabSz="91301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09817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timing>
    <p:tnLst>
      <p:par>
        <p:cTn id="1" dur="indefinite" restart="never" nodeType="tmRoot"/>
      </p:par>
    </p:tnLst>
  </p:timing>
  <p:txStyles>
    <p:titleStyle>
      <a:lvl1pPr algn="ctr" defTabSz="913019" rtl="0" eaLnBrk="1" latinLnBrk="0" hangingPunct="1">
        <a:spcBef>
          <a:spcPct val="0"/>
        </a:spcBef>
        <a:buNone/>
        <a:defRPr sz="4400" kern="1200">
          <a:solidFill>
            <a:schemeClr val="tx1"/>
          </a:solidFill>
          <a:latin typeface="+mj-lt"/>
          <a:ea typeface="+mj-ea"/>
          <a:cs typeface="+mj-cs"/>
        </a:defRPr>
      </a:lvl1pPr>
    </p:titleStyle>
    <p:bodyStyle>
      <a:lvl1pPr marL="342377" indent="-342377" algn="l" defTabSz="91301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33" indent="-285331" algn="l" defTabSz="91301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284" indent="-228255" algn="l" defTabSz="91301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00"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20"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825"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5"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0"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3" indent="-228255" algn="l" defTabSz="9130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3019" rtl="0" eaLnBrk="1" latinLnBrk="0" hangingPunct="1">
        <a:defRPr sz="1800" kern="1200">
          <a:solidFill>
            <a:schemeClr val="tx1"/>
          </a:solidFill>
          <a:latin typeface="+mn-lt"/>
          <a:ea typeface="+mn-ea"/>
          <a:cs typeface="+mn-cs"/>
        </a:defRPr>
      </a:lvl1pPr>
      <a:lvl2pPr marL="456526" algn="l" defTabSz="913019" rtl="0" eaLnBrk="1" latinLnBrk="0" hangingPunct="1">
        <a:defRPr sz="1800" kern="1200">
          <a:solidFill>
            <a:schemeClr val="tx1"/>
          </a:solidFill>
          <a:latin typeface="+mn-lt"/>
          <a:ea typeface="+mn-ea"/>
          <a:cs typeface="+mn-cs"/>
        </a:defRPr>
      </a:lvl2pPr>
      <a:lvl3pPr marL="913019" algn="l" defTabSz="913019" rtl="0" eaLnBrk="1" latinLnBrk="0" hangingPunct="1">
        <a:defRPr sz="1800" kern="1200">
          <a:solidFill>
            <a:schemeClr val="tx1"/>
          </a:solidFill>
          <a:latin typeface="+mn-lt"/>
          <a:ea typeface="+mn-ea"/>
          <a:cs typeface="+mn-cs"/>
        </a:defRPr>
      </a:lvl3pPr>
      <a:lvl4pPr marL="1369545" algn="l" defTabSz="913019" rtl="0" eaLnBrk="1" latinLnBrk="0" hangingPunct="1">
        <a:defRPr sz="1800" kern="1200">
          <a:solidFill>
            <a:schemeClr val="tx1"/>
          </a:solidFill>
          <a:latin typeface="+mn-lt"/>
          <a:ea typeface="+mn-ea"/>
          <a:cs typeface="+mn-cs"/>
        </a:defRPr>
      </a:lvl4pPr>
      <a:lvl5pPr marL="1826062" algn="l" defTabSz="913019" rtl="0" eaLnBrk="1" latinLnBrk="0" hangingPunct="1">
        <a:defRPr sz="1800" kern="1200">
          <a:solidFill>
            <a:schemeClr val="tx1"/>
          </a:solidFill>
          <a:latin typeface="+mn-lt"/>
          <a:ea typeface="+mn-ea"/>
          <a:cs typeface="+mn-cs"/>
        </a:defRPr>
      </a:lvl5pPr>
      <a:lvl6pPr marL="2282569" algn="l" defTabSz="913019" rtl="0" eaLnBrk="1" latinLnBrk="0" hangingPunct="1">
        <a:defRPr sz="1800" kern="1200">
          <a:solidFill>
            <a:schemeClr val="tx1"/>
          </a:solidFill>
          <a:latin typeface="+mn-lt"/>
          <a:ea typeface="+mn-ea"/>
          <a:cs typeface="+mn-cs"/>
        </a:defRPr>
      </a:lvl6pPr>
      <a:lvl7pPr marL="2739086" algn="l" defTabSz="913019" rtl="0" eaLnBrk="1" latinLnBrk="0" hangingPunct="1">
        <a:defRPr sz="1800" kern="1200">
          <a:solidFill>
            <a:schemeClr val="tx1"/>
          </a:solidFill>
          <a:latin typeface="+mn-lt"/>
          <a:ea typeface="+mn-ea"/>
          <a:cs typeface="+mn-cs"/>
        </a:defRPr>
      </a:lvl7pPr>
      <a:lvl8pPr marL="3195605" algn="l" defTabSz="913019" rtl="0" eaLnBrk="1" latinLnBrk="0" hangingPunct="1">
        <a:defRPr sz="1800" kern="1200">
          <a:solidFill>
            <a:schemeClr val="tx1"/>
          </a:solidFill>
          <a:latin typeface="+mn-lt"/>
          <a:ea typeface="+mn-ea"/>
          <a:cs typeface="+mn-cs"/>
        </a:defRPr>
      </a:lvl8pPr>
      <a:lvl9pPr marL="3652116" algn="l" defTabSz="9130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wmf"/><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hanmj@sugon.com" TargetMode="External"/><Relationship Id="rId3" Type="http://schemas.openxmlformats.org/officeDocument/2006/relationships/hyperlink" Target="mailto:zhaocs@sugon.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9.tiff"/></Relationships>
</file>

<file path=ppt/slides/_rels/slide9.xml.rels><?xml version="1.0" encoding="UTF-8" standalone="yes"?>
<Relationships xmlns="http://schemas.openxmlformats.org/package/2006/relationships"><Relationship Id="rId11" Type="http://schemas.openxmlformats.org/officeDocument/2006/relationships/image" Target="../media/image36.jpeg"/><Relationship Id="rId12" Type="http://schemas.openxmlformats.org/officeDocument/2006/relationships/image" Target="../media/image37.jpeg"/><Relationship Id="rId13" Type="http://schemas.openxmlformats.org/officeDocument/2006/relationships/image" Target="../media/image38.jpeg"/><Relationship Id="rId14" Type="http://schemas.openxmlformats.org/officeDocument/2006/relationships/oleObject" Target="../embeddings/oleObject2.bin"/><Relationship Id="rId15" Type="http://schemas.openxmlformats.org/officeDocument/2006/relationships/image" Target="../media/image31.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7.emf"/><Relationship Id="rId8" Type="http://schemas.openxmlformats.org/officeDocument/2006/relationships/oleObject" Target="../embeddings/oleObject1.bin"/><Relationship Id="rId9" Type="http://schemas.openxmlformats.org/officeDocument/2006/relationships/image" Target="../media/image30.emf"/><Relationship Id="rId10"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7378707" y="3909062"/>
            <a:ext cx="4669956" cy="484903"/>
          </a:xfrm>
        </p:spPr>
        <p:txBody>
          <a:bodyPr/>
          <a:lstStyle/>
          <a:p>
            <a:pPr algn="ctr"/>
            <a:r>
              <a:rPr lang="en-US" altLang="zh-CN" sz="2400" dirty="0">
                <a:latin typeface="等线" panose="02010600030101010101" pitchFamily="2" charset="-122"/>
                <a:ea typeface="等线" panose="02010600030101010101" pitchFamily="2" charset="-122"/>
              </a:rPr>
              <a:t>Moscow</a:t>
            </a:r>
            <a:r>
              <a:rPr lang="en-US" altLang="zh-CN" sz="2400" dirty="0" smtClean="0">
                <a:latin typeface="等线" panose="02010600030101010101" pitchFamily="2" charset="-122"/>
                <a:ea typeface="等线" panose="02010600030101010101" pitchFamily="2" charset="-122"/>
              </a:rPr>
              <a:t>,</a:t>
            </a:r>
            <a:r>
              <a:rPr lang="zh-CN" altLang="en-US" sz="2400" dirty="0" smtClean="0">
                <a:latin typeface="等线" panose="02010600030101010101" pitchFamily="2" charset="-122"/>
                <a:ea typeface="等线" panose="02010600030101010101" pitchFamily="2" charset="-122"/>
              </a:rPr>
              <a:t> </a:t>
            </a:r>
            <a:r>
              <a:rPr lang="en-US" altLang="zh-CN" sz="2400" dirty="0" smtClean="0">
                <a:latin typeface="等线" panose="02010600030101010101" pitchFamily="2" charset="-122"/>
                <a:ea typeface="等线" panose="02010600030101010101" pitchFamily="2" charset="-122"/>
              </a:rPr>
              <a:t>12/2015</a:t>
            </a:r>
            <a:endParaRPr lang="zh-CN" altLang="en-US" sz="2400" dirty="0">
              <a:latin typeface="等线" panose="02010600030101010101" pitchFamily="2" charset="-122"/>
              <a:ea typeface="等线" panose="02010600030101010101" pitchFamily="2" charset="-122"/>
            </a:endParaRPr>
          </a:p>
        </p:txBody>
      </p:sp>
      <p:sp>
        <p:nvSpPr>
          <p:cNvPr id="5" name="文本占位符 4"/>
          <p:cNvSpPr>
            <a:spLocks noGrp="1"/>
          </p:cNvSpPr>
          <p:nvPr>
            <p:ph type="body" sz="quarter" idx="11"/>
          </p:nvPr>
        </p:nvSpPr>
        <p:spPr>
          <a:xfrm>
            <a:off x="764757" y="2127103"/>
            <a:ext cx="10020976" cy="960967"/>
          </a:xfrm>
        </p:spPr>
        <p:txBody>
          <a:bodyPr/>
          <a:lstStyle/>
          <a:p>
            <a:r>
              <a:rPr lang="en-US" altLang="zh-CN" dirty="0" err="1" smtClean="0">
                <a:latin typeface="等线" panose="02010600030101010101" pitchFamily="2" charset="-122"/>
                <a:ea typeface="等线" panose="02010600030101010101" pitchFamily="2" charset="-122"/>
              </a:rPr>
              <a:t>Sugon</a:t>
            </a:r>
            <a:r>
              <a:rPr lang="en-US" altLang="zh-CN" dirty="0" smtClean="0">
                <a:latin typeface="等线" panose="02010600030101010101" pitchFamily="2" charset="-122"/>
                <a:ea typeface="等线" panose="02010600030101010101" pitchFamily="2" charset="-122"/>
              </a:rPr>
              <a:t> </a:t>
            </a:r>
            <a:r>
              <a:rPr lang="en-US" altLang="zh-CN" sz="2800" dirty="0" smtClean="0">
                <a:latin typeface="等线" panose="02010600030101010101" pitchFamily="2" charset="-122"/>
                <a:ea typeface="等线" panose="02010600030101010101" pitchFamily="2" charset="-122"/>
              </a:rPr>
              <a:t> Company Overview</a:t>
            </a:r>
            <a:endParaRPr lang="zh-CN" altLang="en-US" sz="28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16777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r>
              <a:rPr lang="en-US" altLang="zh-CN" dirty="0" smtClean="0">
                <a:latin typeface="等线" panose="02010600030101010101" pitchFamily="2" charset="-122"/>
                <a:ea typeface="等线" panose="02010600030101010101" pitchFamily="2" charset="-122"/>
              </a:rPr>
              <a:t>Total Solutions</a:t>
            </a:r>
            <a:endParaRPr lang="en-US" altLang="zh-CN" dirty="0">
              <a:latin typeface="等线" panose="02010600030101010101" pitchFamily="2" charset="-122"/>
              <a:ea typeface="等线" panose="02010600030101010101" pitchFamily="2" charset="-122"/>
            </a:endParaRPr>
          </a:p>
        </p:txBody>
      </p:sp>
      <p:sp>
        <p:nvSpPr>
          <p:cNvPr id="4" name="圆角矩形 3"/>
          <p:cNvSpPr/>
          <p:nvPr/>
        </p:nvSpPr>
        <p:spPr>
          <a:xfrm>
            <a:off x="1008331" y="1413253"/>
            <a:ext cx="4991686" cy="1151773"/>
          </a:xfrm>
          <a:prstGeom prst="roundRect">
            <a:avLst>
              <a:gd name="adj" fmla="val 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4" rIns="91359" bIns="45684" rtlCol="0" anchor="ctr"/>
          <a:lstStyle/>
          <a:p>
            <a:pPr algn="ctr" defTabSz="783822"/>
            <a:endParaRPr lang="zh-CN" altLang="en-US" sz="2000" b="1">
              <a:solidFill>
                <a:prstClr val="white"/>
              </a:solidFill>
              <a:latin typeface="等线" panose="02010600030101010101" pitchFamily="2" charset="-122"/>
              <a:ea typeface="等线" panose="02010600030101010101" pitchFamily="2" charset="-122"/>
            </a:endParaRPr>
          </a:p>
        </p:txBody>
      </p:sp>
      <p:sp>
        <p:nvSpPr>
          <p:cNvPr id="5" name="圆角矩形 4"/>
          <p:cNvSpPr/>
          <p:nvPr/>
        </p:nvSpPr>
        <p:spPr>
          <a:xfrm>
            <a:off x="1008330" y="2781166"/>
            <a:ext cx="3263796" cy="1151773"/>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4" rIns="91359" bIns="45684" rtlCol="0" anchor="ctr"/>
          <a:lstStyle/>
          <a:p>
            <a:pPr algn="ctr" defTabSz="783822"/>
            <a:endParaRPr lang="zh-CN" altLang="en-US" sz="2000" b="1" dirty="0">
              <a:solidFill>
                <a:prstClr val="white"/>
              </a:solidFill>
              <a:latin typeface="等线" panose="02010600030101010101" pitchFamily="2" charset="-122"/>
              <a:ea typeface="等线" panose="02010600030101010101" pitchFamily="2" charset="-122"/>
            </a:endParaRPr>
          </a:p>
        </p:txBody>
      </p:sp>
      <p:sp>
        <p:nvSpPr>
          <p:cNvPr id="6" name="圆角矩形 5"/>
          <p:cNvSpPr/>
          <p:nvPr/>
        </p:nvSpPr>
        <p:spPr>
          <a:xfrm>
            <a:off x="3434328" y="4149001"/>
            <a:ext cx="2534304" cy="1079782"/>
          </a:xfrm>
          <a:prstGeom prst="roundRect">
            <a:avLst>
              <a:gd name="adj"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4" rIns="91359" bIns="45684" rtlCol="0" anchor="ctr"/>
          <a:lstStyle/>
          <a:p>
            <a:pPr algn="ctr" defTabSz="783822"/>
            <a:endParaRPr lang="zh-CN" altLang="en-US" sz="2000" b="1">
              <a:solidFill>
                <a:prstClr val="white"/>
              </a:solidFill>
              <a:latin typeface="等线" panose="02010600030101010101" pitchFamily="2" charset="-122"/>
              <a:ea typeface="等线" panose="02010600030101010101" pitchFamily="2" charset="-122"/>
            </a:endParaRPr>
          </a:p>
        </p:txBody>
      </p:sp>
      <p:sp>
        <p:nvSpPr>
          <p:cNvPr id="7" name="圆角矩形 6"/>
          <p:cNvSpPr/>
          <p:nvPr/>
        </p:nvSpPr>
        <p:spPr>
          <a:xfrm>
            <a:off x="4368484" y="2781166"/>
            <a:ext cx="3263433" cy="1151773"/>
          </a:xfrm>
          <a:prstGeom prst="roundRect">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4" rIns="91359" bIns="45684" rtlCol="0" anchor="ctr"/>
          <a:lstStyle/>
          <a:p>
            <a:pPr algn="ctr" defTabSz="783822"/>
            <a:endParaRPr lang="zh-CN" altLang="en-US" sz="2000" b="1">
              <a:solidFill>
                <a:prstClr val="white"/>
              </a:solidFill>
              <a:latin typeface="等线" panose="02010600030101010101" pitchFamily="2" charset="-122"/>
              <a:ea typeface="等线" panose="02010600030101010101" pitchFamily="2" charset="-122"/>
            </a:endParaRPr>
          </a:p>
        </p:txBody>
      </p:sp>
      <p:sp>
        <p:nvSpPr>
          <p:cNvPr id="8" name="圆角矩形 7"/>
          <p:cNvSpPr/>
          <p:nvPr/>
        </p:nvSpPr>
        <p:spPr>
          <a:xfrm>
            <a:off x="1008320" y="4149001"/>
            <a:ext cx="2303856" cy="1079782"/>
          </a:xfrm>
          <a:prstGeom prst="roundRect">
            <a:avLst>
              <a:gd name="adj" fmla="val 0"/>
            </a:avLst>
          </a:prstGeom>
          <a:solidFill>
            <a:srgbClr val="FCAD1D"/>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4" rIns="91359" bIns="45684" rtlCol="0" anchor="ctr"/>
          <a:lstStyle/>
          <a:p>
            <a:pPr algn="ctr" defTabSz="783822"/>
            <a:endParaRPr lang="zh-CN" altLang="en-US" sz="2000" b="1">
              <a:solidFill>
                <a:prstClr val="white"/>
              </a:solidFill>
              <a:latin typeface="等线" panose="02010600030101010101" pitchFamily="2" charset="-122"/>
              <a:ea typeface="等线" panose="02010600030101010101" pitchFamily="2" charset="-122"/>
            </a:endParaRPr>
          </a:p>
        </p:txBody>
      </p:sp>
      <p:sp>
        <p:nvSpPr>
          <p:cNvPr id="9" name="圆角矩形 8"/>
          <p:cNvSpPr/>
          <p:nvPr/>
        </p:nvSpPr>
        <p:spPr>
          <a:xfrm>
            <a:off x="6090797" y="4149001"/>
            <a:ext cx="2186919" cy="1079782"/>
          </a:xfrm>
          <a:prstGeom prst="roundRect">
            <a:avLst>
              <a:gd name="adj"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4" rIns="91359" bIns="45684" rtlCol="0" anchor="ctr"/>
          <a:lstStyle/>
          <a:p>
            <a:pPr algn="ctr" defTabSz="783822"/>
            <a:endParaRPr lang="zh-CN" altLang="en-US" sz="2000" b="1">
              <a:solidFill>
                <a:prstClr val="white"/>
              </a:solidFill>
              <a:latin typeface="等线" panose="02010600030101010101" pitchFamily="2" charset="-122"/>
              <a:ea typeface="等线" panose="02010600030101010101" pitchFamily="2" charset="-122"/>
            </a:endParaRPr>
          </a:p>
        </p:txBody>
      </p:sp>
      <p:sp>
        <p:nvSpPr>
          <p:cNvPr id="10" name="TextBox 8"/>
          <p:cNvSpPr txBox="1"/>
          <p:nvPr/>
        </p:nvSpPr>
        <p:spPr>
          <a:xfrm>
            <a:off x="2071322" y="3224068"/>
            <a:ext cx="1814196" cy="307777"/>
          </a:xfrm>
          <a:prstGeom prst="rect">
            <a:avLst/>
          </a:prstGeom>
          <a:noFill/>
        </p:spPr>
        <p:txBody>
          <a:bodyPr wrap="square" lIns="91359" tIns="0" rIns="0" bIns="0" rtlCol="0">
            <a:spAutoFit/>
          </a:bodyPr>
          <a:lstStyle/>
          <a:p>
            <a:pPr defTabSz="783822"/>
            <a:r>
              <a:rPr lang="en-US" altLang="zh-CN" sz="2000" b="1" dirty="0">
                <a:solidFill>
                  <a:prstClr val="white"/>
                </a:solidFill>
                <a:latin typeface="等线" panose="02010600030101010101" pitchFamily="2" charset="-122"/>
                <a:ea typeface="等线" panose="02010600030101010101" pitchFamily="2" charset="-122"/>
                <a:cs typeface="Arial" charset="0"/>
              </a:rPr>
              <a:t>Private Cloud</a:t>
            </a:r>
            <a:endParaRPr lang="zh-CN" altLang="en-US" sz="2000" b="1" dirty="0">
              <a:solidFill>
                <a:prstClr val="white"/>
              </a:solidFill>
              <a:latin typeface="等线" panose="02010600030101010101" pitchFamily="2" charset="-122"/>
              <a:ea typeface="等线" panose="02010600030101010101" pitchFamily="2" charset="-122"/>
            </a:endParaRPr>
          </a:p>
        </p:txBody>
      </p:sp>
      <p:sp>
        <p:nvSpPr>
          <p:cNvPr id="11" name="object 25"/>
          <p:cNvSpPr/>
          <p:nvPr/>
        </p:nvSpPr>
        <p:spPr>
          <a:xfrm>
            <a:off x="6289524" y="4525044"/>
            <a:ext cx="660605" cy="487776"/>
          </a:xfrm>
          <a:prstGeom prst="rect">
            <a:avLst/>
          </a:prstGeom>
          <a:blipFill>
            <a:blip r:embed="rId2" cstate="print"/>
            <a:stretch>
              <a:fillRect/>
            </a:stretch>
          </a:blipFill>
        </p:spPr>
        <p:txBody>
          <a:bodyPr wrap="square" lIns="0" tIns="0" rIns="0" bIns="0" rtlCol="0">
            <a:noAutofit/>
          </a:bodyPr>
          <a:lstStyle/>
          <a:p>
            <a:pPr defTabSz="783822"/>
            <a:endParaRPr sz="2000" b="1">
              <a:solidFill>
                <a:prstClr val="black"/>
              </a:solidFill>
              <a:latin typeface="等线" panose="02010600030101010101" pitchFamily="2" charset="-122"/>
              <a:ea typeface="等线" panose="02010600030101010101" pitchFamily="2" charset="-122"/>
            </a:endParaRPr>
          </a:p>
        </p:txBody>
      </p:sp>
      <p:sp>
        <p:nvSpPr>
          <p:cNvPr id="12" name="TextBox 10"/>
          <p:cNvSpPr txBox="1"/>
          <p:nvPr/>
        </p:nvSpPr>
        <p:spPr>
          <a:xfrm>
            <a:off x="5040067" y="2997052"/>
            <a:ext cx="2495847" cy="615553"/>
          </a:xfrm>
          <a:prstGeom prst="rect">
            <a:avLst/>
          </a:prstGeom>
          <a:noFill/>
        </p:spPr>
        <p:txBody>
          <a:bodyPr wrap="square" lIns="91359" tIns="0" rIns="0" bIns="0" rtlCol="0">
            <a:spAutoFit/>
          </a:bodyPr>
          <a:lstStyle/>
          <a:p>
            <a:pPr algn="ctr" defTabSz="783822"/>
            <a:r>
              <a:rPr lang="en-US" altLang="zh-CN" sz="2000" b="1" dirty="0">
                <a:solidFill>
                  <a:prstClr val="white"/>
                </a:solidFill>
                <a:latin typeface="等线" panose="02010600030101010101" pitchFamily="2" charset="-122"/>
                <a:ea typeface="等线" panose="02010600030101010101" pitchFamily="2" charset="-122"/>
                <a:cs typeface="Arial" charset="0"/>
              </a:rPr>
              <a:t>High Performance</a:t>
            </a:r>
          </a:p>
          <a:p>
            <a:pPr algn="ctr" defTabSz="783822"/>
            <a:r>
              <a:rPr lang="en-US" altLang="zh-CN" sz="2000" b="1" dirty="0">
                <a:solidFill>
                  <a:prstClr val="white"/>
                </a:solidFill>
                <a:latin typeface="等线" panose="02010600030101010101" pitchFamily="2" charset="-122"/>
                <a:ea typeface="等线" panose="02010600030101010101" pitchFamily="2" charset="-122"/>
                <a:cs typeface="Arial" charset="0"/>
              </a:rPr>
              <a:t>Computing</a:t>
            </a:r>
            <a:endParaRPr lang="zh-CN" altLang="en-US" sz="2000" b="1" dirty="0">
              <a:solidFill>
                <a:prstClr val="white"/>
              </a:solidFill>
              <a:latin typeface="等线" panose="02010600030101010101" pitchFamily="2" charset="-122"/>
              <a:ea typeface="等线" panose="02010600030101010101" pitchFamily="2" charset="-122"/>
              <a:cs typeface="Arial" charset="0"/>
            </a:endParaRPr>
          </a:p>
        </p:txBody>
      </p:sp>
      <p:sp>
        <p:nvSpPr>
          <p:cNvPr id="13" name="TextBox 11"/>
          <p:cNvSpPr txBox="1"/>
          <p:nvPr/>
        </p:nvSpPr>
        <p:spPr>
          <a:xfrm>
            <a:off x="1872274" y="4436878"/>
            <a:ext cx="1599260" cy="615553"/>
          </a:xfrm>
          <a:prstGeom prst="rect">
            <a:avLst/>
          </a:prstGeom>
          <a:noFill/>
        </p:spPr>
        <p:txBody>
          <a:bodyPr wrap="square" lIns="91359" tIns="0" rIns="0" bIns="0" rtlCol="0">
            <a:spAutoFit/>
          </a:bodyPr>
          <a:lstStyle/>
          <a:p>
            <a:pPr defTabSz="783822"/>
            <a:r>
              <a:rPr lang="en-US" altLang="zh-CN" sz="2000" b="1" dirty="0">
                <a:solidFill>
                  <a:prstClr val="white"/>
                </a:solidFill>
                <a:latin typeface="等线" panose="02010600030101010101" pitchFamily="2" charset="-122"/>
                <a:ea typeface="等线" panose="02010600030101010101" pitchFamily="2" charset="-122"/>
                <a:cs typeface="Arial" charset="0"/>
              </a:rPr>
              <a:t>Disaster</a:t>
            </a:r>
          </a:p>
          <a:p>
            <a:pPr defTabSz="783822"/>
            <a:r>
              <a:rPr lang="en-US" altLang="zh-CN" sz="2000" b="1" dirty="0">
                <a:solidFill>
                  <a:prstClr val="white"/>
                </a:solidFill>
                <a:latin typeface="等线" panose="02010600030101010101" pitchFamily="2" charset="-122"/>
                <a:ea typeface="等线" panose="02010600030101010101" pitchFamily="2" charset="-122"/>
                <a:cs typeface="Arial" charset="0"/>
              </a:rPr>
              <a:t>Recovery</a:t>
            </a:r>
          </a:p>
        </p:txBody>
      </p:sp>
      <p:sp>
        <p:nvSpPr>
          <p:cNvPr id="14" name="TextBox 12"/>
          <p:cNvSpPr txBox="1"/>
          <p:nvPr/>
        </p:nvSpPr>
        <p:spPr>
          <a:xfrm>
            <a:off x="4272114" y="4580873"/>
            <a:ext cx="1996645" cy="307777"/>
          </a:xfrm>
          <a:prstGeom prst="rect">
            <a:avLst/>
          </a:prstGeom>
          <a:noFill/>
        </p:spPr>
        <p:txBody>
          <a:bodyPr wrap="square" lIns="91359" tIns="0" rIns="0" bIns="0" rtlCol="0">
            <a:spAutoFit/>
          </a:bodyPr>
          <a:lstStyle/>
          <a:p>
            <a:pPr defTabSz="783822"/>
            <a:r>
              <a:rPr lang="en-US" altLang="zh-CN" sz="2000" b="1" dirty="0">
                <a:solidFill>
                  <a:prstClr val="white"/>
                </a:solidFill>
                <a:latin typeface="等线" panose="02010600030101010101" pitchFamily="2" charset="-122"/>
                <a:ea typeface="等线" panose="02010600030101010101" pitchFamily="2" charset="-122"/>
                <a:cs typeface="Arial" charset="0"/>
              </a:rPr>
              <a:t>Security</a:t>
            </a:r>
            <a:endParaRPr lang="zh-CN" altLang="en-US" sz="2000" b="1" dirty="0">
              <a:solidFill>
                <a:prstClr val="white"/>
              </a:solidFill>
              <a:latin typeface="等线" panose="02010600030101010101" pitchFamily="2" charset="-122"/>
              <a:ea typeface="等线" panose="02010600030101010101" pitchFamily="2" charset="-122"/>
            </a:endParaRPr>
          </a:p>
        </p:txBody>
      </p:sp>
      <p:sp>
        <p:nvSpPr>
          <p:cNvPr id="15" name="TextBox 13"/>
          <p:cNvSpPr txBox="1"/>
          <p:nvPr/>
        </p:nvSpPr>
        <p:spPr>
          <a:xfrm>
            <a:off x="7151934" y="4584308"/>
            <a:ext cx="1439910" cy="307777"/>
          </a:xfrm>
          <a:prstGeom prst="rect">
            <a:avLst/>
          </a:prstGeom>
          <a:noFill/>
        </p:spPr>
        <p:txBody>
          <a:bodyPr wrap="square" lIns="91359" tIns="0" rIns="0" bIns="0" rtlCol="0">
            <a:spAutoFit/>
          </a:bodyPr>
          <a:lstStyle/>
          <a:p>
            <a:pPr defTabSz="783822"/>
            <a:r>
              <a:rPr lang="en-US" altLang="zh-CN" sz="2000" b="1" dirty="0">
                <a:solidFill>
                  <a:prstClr val="white"/>
                </a:solidFill>
                <a:latin typeface="等线" panose="02010600030101010101" pitchFamily="2" charset="-122"/>
                <a:ea typeface="等线" panose="02010600030101010101" pitchFamily="2" charset="-122"/>
              </a:rPr>
              <a:t>PAAS</a:t>
            </a:r>
            <a:endParaRPr lang="zh-CN" altLang="en-US" sz="2000" b="1" dirty="0">
              <a:solidFill>
                <a:prstClr val="white"/>
              </a:solidFill>
              <a:latin typeface="等线" panose="02010600030101010101" pitchFamily="2" charset="-122"/>
              <a:ea typeface="等线" panose="02010600030101010101" pitchFamily="2" charset="-122"/>
            </a:endParaRPr>
          </a:p>
        </p:txBody>
      </p:sp>
      <p:sp>
        <p:nvSpPr>
          <p:cNvPr id="16" name="object 9"/>
          <p:cNvSpPr/>
          <p:nvPr/>
        </p:nvSpPr>
        <p:spPr>
          <a:xfrm>
            <a:off x="3513854" y="4453043"/>
            <a:ext cx="671958" cy="487776"/>
          </a:xfrm>
          <a:prstGeom prst="rect">
            <a:avLst/>
          </a:prstGeom>
          <a:blipFill>
            <a:blip r:embed="rId3" cstate="print"/>
            <a:stretch>
              <a:fillRect/>
            </a:stretch>
          </a:blipFill>
        </p:spPr>
        <p:txBody>
          <a:bodyPr wrap="square" lIns="0" tIns="0" rIns="0" bIns="0" rtlCol="0">
            <a:noAutofit/>
          </a:bodyPr>
          <a:lstStyle/>
          <a:p>
            <a:pPr defTabSz="783822"/>
            <a:endParaRPr sz="2000" b="1">
              <a:solidFill>
                <a:prstClr val="black"/>
              </a:solidFill>
              <a:latin typeface="等线" panose="02010600030101010101" pitchFamily="2" charset="-122"/>
              <a:ea typeface="等线" panose="02010600030101010101" pitchFamily="2" charset="-122"/>
            </a:endParaRPr>
          </a:p>
        </p:txBody>
      </p:sp>
      <p:sp>
        <p:nvSpPr>
          <p:cNvPr id="17" name="object 6"/>
          <p:cNvSpPr/>
          <p:nvPr/>
        </p:nvSpPr>
        <p:spPr>
          <a:xfrm>
            <a:off x="4596326" y="3093266"/>
            <a:ext cx="671958" cy="402103"/>
          </a:xfrm>
          <a:custGeom>
            <a:avLst/>
            <a:gdLst/>
            <a:ahLst/>
            <a:cxnLst/>
            <a:rect l="l" t="t" r="r" b="b"/>
            <a:pathLst>
              <a:path w="731469" h="731265">
                <a:moveTo>
                  <a:pt x="90792" y="511555"/>
                </a:moveTo>
                <a:lnTo>
                  <a:pt x="0" y="511555"/>
                </a:lnTo>
                <a:lnTo>
                  <a:pt x="0" y="731265"/>
                </a:lnTo>
                <a:lnTo>
                  <a:pt x="219748" y="731265"/>
                </a:lnTo>
                <a:lnTo>
                  <a:pt x="219748" y="538352"/>
                </a:lnTo>
                <a:lnTo>
                  <a:pt x="69126" y="538352"/>
                </a:lnTo>
                <a:lnTo>
                  <a:pt x="90792" y="511555"/>
                </a:lnTo>
                <a:close/>
              </a:path>
              <a:path w="731469" h="731265">
                <a:moveTo>
                  <a:pt x="475564" y="509524"/>
                </a:moveTo>
                <a:lnTo>
                  <a:pt x="255854" y="509524"/>
                </a:lnTo>
                <a:lnTo>
                  <a:pt x="255854" y="731265"/>
                </a:lnTo>
                <a:lnTo>
                  <a:pt x="475564" y="731265"/>
                </a:lnTo>
                <a:lnTo>
                  <a:pt x="475564" y="509524"/>
                </a:lnTo>
                <a:close/>
              </a:path>
              <a:path w="731469" h="731265">
                <a:moveTo>
                  <a:pt x="731469" y="511555"/>
                </a:moveTo>
                <a:lnTo>
                  <a:pt x="638632" y="511555"/>
                </a:lnTo>
                <a:lnTo>
                  <a:pt x="663397" y="538352"/>
                </a:lnTo>
                <a:lnTo>
                  <a:pt x="511759" y="538352"/>
                </a:lnTo>
                <a:lnTo>
                  <a:pt x="511759" y="731265"/>
                </a:lnTo>
                <a:lnTo>
                  <a:pt x="731469" y="731265"/>
                </a:lnTo>
                <a:lnTo>
                  <a:pt x="731469" y="511555"/>
                </a:lnTo>
                <a:close/>
              </a:path>
              <a:path w="731469" h="731265">
                <a:moveTo>
                  <a:pt x="366242" y="232028"/>
                </a:moveTo>
                <a:lnTo>
                  <a:pt x="132054" y="509524"/>
                </a:lnTo>
                <a:lnTo>
                  <a:pt x="599389" y="509524"/>
                </a:lnTo>
                <a:lnTo>
                  <a:pt x="366242" y="232028"/>
                </a:lnTo>
                <a:close/>
              </a:path>
              <a:path w="731469" h="731265">
                <a:moveTo>
                  <a:pt x="307441" y="255777"/>
                </a:moveTo>
                <a:lnTo>
                  <a:pt x="126898" y="255777"/>
                </a:lnTo>
                <a:lnTo>
                  <a:pt x="126898" y="468249"/>
                </a:lnTo>
                <a:lnTo>
                  <a:pt x="307441" y="255777"/>
                </a:lnTo>
                <a:close/>
              </a:path>
              <a:path w="731469" h="731265">
                <a:moveTo>
                  <a:pt x="602564" y="255777"/>
                </a:moveTo>
                <a:lnTo>
                  <a:pt x="424014" y="255777"/>
                </a:lnTo>
                <a:lnTo>
                  <a:pt x="602564" y="468249"/>
                </a:lnTo>
                <a:lnTo>
                  <a:pt x="602564" y="255777"/>
                </a:lnTo>
                <a:close/>
              </a:path>
              <a:path w="731469" h="731265">
                <a:moveTo>
                  <a:pt x="475564" y="0"/>
                </a:moveTo>
                <a:lnTo>
                  <a:pt x="255854" y="0"/>
                </a:lnTo>
                <a:lnTo>
                  <a:pt x="255854" y="219710"/>
                </a:lnTo>
                <a:lnTo>
                  <a:pt x="339420" y="219710"/>
                </a:lnTo>
                <a:lnTo>
                  <a:pt x="366242" y="187705"/>
                </a:lnTo>
                <a:lnTo>
                  <a:pt x="475564" y="187705"/>
                </a:lnTo>
                <a:lnTo>
                  <a:pt x="475564" y="0"/>
                </a:lnTo>
                <a:close/>
              </a:path>
              <a:path w="731469" h="731265">
                <a:moveTo>
                  <a:pt x="475564" y="187705"/>
                </a:moveTo>
                <a:lnTo>
                  <a:pt x="366242" y="187705"/>
                </a:lnTo>
                <a:lnTo>
                  <a:pt x="393065" y="219710"/>
                </a:lnTo>
                <a:lnTo>
                  <a:pt x="475564" y="219710"/>
                </a:lnTo>
                <a:lnTo>
                  <a:pt x="475564" y="187705"/>
                </a:lnTo>
                <a:close/>
              </a:path>
            </a:pathLst>
          </a:custGeom>
          <a:solidFill>
            <a:srgbClr val="404040"/>
          </a:solidFill>
        </p:spPr>
        <p:txBody>
          <a:bodyPr wrap="square" lIns="0" tIns="0" rIns="0" bIns="0" rtlCol="0">
            <a:noAutofit/>
          </a:bodyPr>
          <a:lstStyle/>
          <a:p>
            <a:pPr defTabSz="783822"/>
            <a:endParaRPr sz="2000" b="1">
              <a:solidFill>
                <a:prstClr val="black"/>
              </a:solidFill>
              <a:latin typeface="等线" panose="02010600030101010101" pitchFamily="2" charset="-122"/>
              <a:ea typeface="等线" panose="02010600030101010101" pitchFamily="2" charset="-122"/>
            </a:endParaRPr>
          </a:p>
        </p:txBody>
      </p:sp>
      <p:sp>
        <p:nvSpPr>
          <p:cNvPr id="18" name="object 57"/>
          <p:cNvSpPr/>
          <p:nvPr/>
        </p:nvSpPr>
        <p:spPr>
          <a:xfrm>
            <a:off x="1104326" y="4508881"/>
            <a:ext cx="771822" cy="402153"/>
          </a:xfrm>
          <a:custGeom>
            <a:avLst/>
            <a:gdLst/>
            <a:ahLst/>
            <a:cxnLst/>
            <a:rect l="l" t="t" r="r" b="b"/>
            <a:pathLst>
              <a:path w="934974" h="695705">
                <a:moveTo>
                  <a:pt x="426339" y="620267"/>
                </a:moveTo>
                <a:lnTo>
                  <a:pt x="424561" y="623188"/>
                </a:lnTo>
                <a:lnTo>
                  <a:pt x="422148" y="625601"/>
                </a:lnTo>
                <a:lnTo>
                  <a:pt x="419213" y="626752"/>
                </a:lnTo>
                <a:lnTo>
                  <a:pt x="395355" y="640717"/>
                </a:lnTo>
                <a:lnTo>
                  <a:pt x="487045" y="692784"/>
                </a:lnTo>
                <a:lnTo>
                  <a:pt x="490474" y="695070"/>
                </a:lnTo>
                <a:lnTo>
                  <a:pt x="494664" y="695706"/>
                </a:lnTo>
                <a:lnTo>
                  <a:pt x="501650" y="695706"/>
                </a:lnTo>
                <a:lnTo>
                  <a:pt x="505079" y="695070"/>
                </a:lnTo>
                <a:lnTo>
                  <a:pt x="508000" y="693292"/>
                </a:lnTo>
                <a:lnTo>
                  <a:pt x="512699" y="690371"/>
                </a:lnTo>
                <a:lnTo>
                  <a:pt x="516255" y="685164"/>
                </a:lnTo>
                <a:lnTo>
                  <a:pt x="517398" y="679321"/>
                </a:lnTo>
                <a:lnTo>
                  <a:pt x="517398" y="654167"/>
                </a:lnTo>
                <a:lnTo>
                  <a:pt x="485250" y="654167"/>
                </a:lnTo>
                <a:lnTo>
                  <a:pt x="426339" y="620267"/>
                </a:lnTo>
                <a:close/>
              </a:path>
              <a:path w="934974" h="695705">
                <a:moveTo>
                  <a:pt x="100138" y="282099"/>
                </a:moveTo>
                <a:lnTo>
                  <a:pt x="32695" y="282099"/>
                </a:lnTo>
                <a:lnTo>
                  <a:pt x="485266" y="541017"/>
                </a:lnTo>
                <a:lnTo>
                  <a:pt x="485250" y="654167"/>
                </a:lnTo>
                <a:lnTo>
                  <a:pt x="517398" y="654167"/>
                </a:lnTo>
                <a:lnTo>
                  <a:pt x="517398" y="521081"/>
                </a:lnTo>
                <a:lnTo>
                  <a:pt x="514476" y="515746"/>
                </a:lnTo>
                <a:lnTo>
                  <a:pt x="512134" y="514571"/>
                </a:lnTo>
                <a:lnTo>
                  <a:pt x="100138" y="282099"/>
                </a:lnTo>
                <a:close/>
              </a:path>
              <a:path w="934974" h="695705">
                <a:moveTo>
                  <a:pt x="404622" y="511047"/>
                </a:moveTo>
                <a:lnTo>
                  <a:pt x="399412" y="513970"/>
                </a:lnTo>
                <a:lnTo>
                  <a:pt x="364998" y="533907"/>
                </a:lnTo>
                <a:lnTo>
                  <a:pt x="360934" y="536194"/>
                </a:lnTo>
                <a:lnTo>
                  <a:pt x="360299" y="544321"/>
                </a:lnTo>
                <a:lnTo>
                  <a:pt x="360356" y="625601"/>
                </a:lnTo>
                <a:lnTo>
                  <a:pt x="360934" y="631951"/>
                </a:lnTo>
                <a:lnTo>
                  <a:pt x="363220" y="634364"/>
                </a:lnTo>
                <a:lnTo>
                  <a:pt x="365506" y="636651"/>
                </a:lnTo>
                <a:lnTo>
                  <a:pt x="373761" y="640207"/>
                </a:lnTo>
                <a:lnTo>
                  <a:pt x="378467" y="637281"/>
                </a:lnTo>
                <a:lnTo>
                  <a:pt x="413385" y="616838"/>
                </a:lnTo>
                <a:lnTo>
                  <a:pt x="418084" y="613917"/>
                </a:lnTo>
                <a:lnTo>
                  <a:pt x="418878" y="609415"/>
                </a:lnTo>
                <a:lnTo>
                  <a:pt x="384812" y="609415"/>
                </a:lnTo>
                <a:lnTo>
                  <a:pt x="385145" y="547051"/>
                </a:lnTo>
                <a:lnTo>
                  <a:pt x="413385" y="530987"/>
                </a:lnTo>
                <a:lnTo>
                  <a:pt x="418084" y="528065"/>
                </a:lnTo>
                <a:lnTo>
                  <a:pt x="418719" y="521588"/>
                </a:lnTo>
                <a:lnTo>
                  <a:pt x="415798" y="516889"/>
                </a:lnTo>
                <a:lnTo>
                  <a:pt x="412242" y="512825"/>
                </a:lnTo>
                <a:lnTo>
                  <a:pt x="404622" y="511047"/>
                </a:lnTo>
                <a:close/>
              </a:path>
              <a:path w="934974" h="695705">
                <a:moveTo>
                  <a:pt x="934338" y="255777"/>
                </a:moveTo>
                <a:lnTo>
                  <a:pt x="525701" y="500833"/>
                </a:lnTo>
                <a:lnTo>
                  <a:pt x="533723" y="511355"/>
                </a:lnTo>
                <a:lnTo>
                  <a:pt x="536686" y="524001"/>
                </a:lnTo>
                <a:lnTo>
                  <a:pt x="536750" y="634845"/>
                </a:lnTo>
                <a:lnTo>
                  <a:pt x="923549" y="413873"/>
                </a:lnTo>
                <a:lnTo>
                  <a:pt x="931874" y="403581"/>
                </a:lnTo>
                <a:lnTo>
                  <a:pt x="934974" y="390778"/>
                </a:lnTo>
                <a:lnTo>
                  <a:pt x="934974" y="257556"/>
                </a:lnTo>
                <a:lnTo>
                  <a:pt x="934338" y="255777"/>
                </a:lnTo>
                <a:close/>
              </a:path>
              <a:path w="934974" h="695705">
                <a:moveTo>
                  <a:pt x="116840" y="445134"/>
                </a:moveTo>
                <a:lnTo>
                  <a:pt x="115062" y="448056"/>
                </a:lnTo>
                <a:lnTo>
                  <a:pt x="112141" y="450341"/>
                </a:lnTo>
                <a:lnTo>
                  <a:pt x="109721" y="451488"/>
                </a:lnTo>
                <a:lnTo>
                  <a:pt x="86519" y="465600"/>
                </a:lnTo>
                <a:lnTo>
                  <a:pt x="347979" y="612662"/>
                </a:lnTo>
                <a:lnTo>
                  <a:pt x="347951" y="576436"/>
                </a:lnTo>
                <a:lnTo>
                  <a:pt x="116840" y="445134"/>
                </a:lnTo>
                <a:close/>
              </a:path>
              <a:path w="934974" h="695705">
                <a:moveTo>
                  <a:pt x="404622" y="598169"/>
                </a:moveTo>
                <a:lnTo>
                  <a:pt x="384812" y="609415"/>
                </a:lnTo>
                <a:lnTo>
                  <a:pt x="418878" y="609415"/>
                </a:lnTo>
                <a:lnTo>
                  <a:pt x="419227" y="607440"/>
                </a:lnTo>
                <a:lnTo>
                  <a:pt x="415798" y="603376"/>
                </a:lnTo>
                <a:lnTo>
                  <a:pt x="412242" y="598677"/>
                </a:lnTo>
                <a:lnTo>
                  <a:pt x="404622" y="598169"/>
                </a:lnTo>
                <a:close/>
              </a:path>
              <a:path w="934974" h="695705">
                <a:moveTo>
                  <a:pt x="181610" y="409447"/>
                </a:moveTo>
                <a:lnTo>
                  <a:pt x="175133" y="413512"/>
                </a:lnTo>
                <a:lnTo>
                  <a:pt x="175133" y="439800"/>
                </a:lnTo>
                <a:lnTo>
                  <a:pt x="179324" y="446785"/>
                </a:lnTo>
                <a:lnTo>
                  <a:pt x="184551" y="449718"/>
                </a:lnTo>
                <a:lnTo>
                  <a:pt x="301371" y="516381"/>
                </a:lnTo>
                <a:lnTo>
                  <a:pt x="303022" y="516889"/>
                </a:lnTo>
                <a:lnTo>
                  <a:pt x="304800" y="517525"/>
                </a:lnTo>
                <a:lnTo>
                  <a:pt x="311277" y="517525"/>
                </a:lnTo>
                <a:lnTo>
                  <a:pt x="314704" y="513970"/>
                </a:lnTo>
                <a:lnTo>
                  <a:pt x="314706" y="490092"/>
                </a:lnTo>
                <a:lnTo>
                  <a:pt x="310642" y="483107"/>
                </a:lnTo>
                <a:lnTo>
                  <a:pt x="252022" y="449706"/>
                </a:lnTo>
                <a:lnTo>
                  <a:pt x="188595" y="413512"/>
                </a:lnTo>
                <a:lnTo>
                  <a:pt x="181610" y="409447"/>
                </a:lnTo>
                <a:close/>
              </a:path>
              <a:path w="934974" h="695705">
                <a:moveTo>
                  <a:pt x="510921" y="0"/>
                </a:moveTo>
                <a:lnTo>
                  <a:pt x="500507" y="0"/>
                </a:lnTo>
                <a:lnTo>
                  <a:pt x="495173" y="1142"/>
                </a:lnTo>
                <a:lnTo>
                  <a:pt x="491059" y="3458"/>
                </a:lnTo>
                <a:lnTo>
                  <a:pt x="75997" y="246476"/>
                </a:lnTo>
                <a:lnTo>
                  <a:pt x="502793" y="487171"/>
                </a:lnTo>
                <a:lnTo>
                  <a:pt x="924380" y="238918"/>
                </a:lnTo>
                <a:lnTo>
                  <a:pt x="923289" y="237744"/>
                </a:lnTo>
                <a:lnTo>
                  <a:pt x="922020" y="237108"/>
                </a:lnTo>
                <a:lnTo>
                  <a:pt x="920369" y="235965"/>
                </a:lnTo>
                <a:lnTo>
                  <a:pt x="520317" y="3428"/>
                </a:lnTo>
                <a:lnTo>
                  <a:pt x="516255" y="1142"/>
                </a:lnTo>
                <a:lnTo>
                  <a:pt x="510921" y="0"/>
                </a:lnTo>
                <a:close/>
              </a:path>
              <a:path w="934974" h="695705">
                <a:moveTo>
                  <a:pt x="95123" y="335788"/>
                </a:moveTo>
                <a:lnTo>
                  <a:pt x="89913" y="338710"/>
                </a:lnTo>
                <a:lnTo>
                  <a:pt x="55499" y="358647"/>
                </a:lnTo>
                <a:lnTo>
                  <a:pt x="51435" y="360933"/>
                </a:lnTo>
                <a:lnTo>
                  <a:pt x="50165" y="369188"/>
                </a:lnTo>
                <a:lnTo>
                  <a:pt x="50278" y="450341"/>
                </a:lnTo>
                <a:lnTo>
                  <a:pt x="51435" y="456819"/>
                </a:lnTo>
                <a:lnTo>
                  <a:pt x="56007" y="461390"/>
                </a:lnTo>
                <a:lnTo>
                  <a:pt x="63627" y="464946"/>
                </a:lnTo>
                <a:lnTo>
                  <a:pt x="68964" y="462023"/>
                </a:lnTo>
                <a:lnTo>
                  <a:pt x="103378" y="441578"/>
                </a:lnTo>
                <a:lnTo>
                  <a:pt x="108585" y="438657"/>
                </a:lnTo>
                <a:lnTo>
                  <a:pt x="109377" y="434169"/>
                </a:lnTo>
                <a:lnTo>
                  <a:pt x="75312" y="434169"/>
                </a:lnTo>
                <a:lnTo>
                  <a:pt x="75603" y="371939"/>
                </a:lnTo>
                <a:lnTo>
                  <a:pt x="103378" y="355726"/>
                </a:lnTo>
                <a:lnTo>
                  <a:pt x="108585" y="352806"/>
                </a:lnTo>
                <a:lnTo>
                  <a:pt x="109220" y="346328"/>
                </a:lnTo>
                <a:lnTo>
                  <a:pt x="105664" y="341629"/>
                </a:lnTo>
                <a:lnTo>
                  <a:pt x="102743" y="337565"/>
                </a:lnTo>
                <a:lnTo>
                  <a:pt x="95123" y="335788"/>
                </a:lnTo>
                <a:close/>
              </a:path>
              <a:path w="934974" h="695705">
                <a:moveTo>
                  <a:pt x="24003" y="239394"/>
                </a:moveTo>
                <a:lnTo>
                  <a:pt x="16383" y="239394"/>
                </a:lnTo>
                <a:lnTo>
                  <a:pt x="9906" y="242950"/>
                </a:lnTo>
                <a:lnTo>
                  <a:pt x="3556" y="247014"/>
                </a:lnTo>
                <a:lnTo>
                  <a:pt x="0" y="253491"/>
                </a:lnTo>
                <a:lnTo>
                  <a:pt x="0" y="403606"/>
                </a:lnTo>
                <a:lnTo>
                  <a:pt x="2286" y="414654"/>
                </a:lnTo>
                <a:lnTo>
                  <a:pt x="15748" y="425196"/>
                </a:lnTo>
                <a:lnTo>
                  <a:pt x="38480" y="436951"/>
                </a:lnTo>
                <a:lnTo>
                  <a:pt x="38481" y="401319"/>
                </a:lnTo>
                <a:lnTo>
                  <a:pt x="33274" y="397763"/>
                </a:lnTo>
                <a:lnTo>
                  <a:pt x="32639" y="396620"/>
                </a:lnTo>
                <a:lnTo>
                  <a:pt x="32695" y="282099"/>
                </a:lnTo>
                <a:lnTo>
                  <a:pt x="100138" y="282099"/>
                </a:lnTo>
                <a:lnTo>
                  <a:pt x="57718" y="258163"/>
                </a:lnTo>
                <a:lnTo>
                  <a:pt x="55960" y="258163"/>
                </a:lnTo>
                <a:lnTo>
                  <a:pt x="30987" y="243585"/>
                </a:lnTo>
                <a:lnTo>
                  <a:pt x="24003" y="239394"/>
                </a:lnTo>
                <a:close/>
              </a:path>
              <a:path w="934974" h="695705">
                <a:moveTo>
                  <a:pt x="95123" y="422909"/>
                </a:moveTo>
                <a:lnTo>
                  <a:pt x="89916" y="425831"/>
                </a:lnTo>
                <a:lnTo>
                  <a:pt x="75312" y="434169"/>
                </a:lnTo>
                <a:lnTo>
                  <a:pt x="109377" y="434169"/>
                </a:lnTo>
                <a:lnTo>
                  <a:pt x="109728" y="432181"/>
                </a:lnTo>
                <a:lnTo>
                  <a:pt x="106299" y="428116"/>
                </a:lnTo>
                <a:lnTo>
                  <a:pt x="102743" y="423417"/>
                </a:lnTo>
                <a:lnTo>
                  <a:pt x="95123" y="422909"/>
                </a:lnTo>
                <a:close/>
              </a:path>
              <a:path w="934974" h="695705">
                <a:moveTo>
                  <a:pt x="56642" y="257556"/>
                </a:moveTo>
                <a:lnTo>
                  <a:pt x="55960" y="258163"/>
                </a:lnTo>
                <a:lnTo>
                  <a:pt x="57718" y="258163"/>
                </a:lnTo>
                <a:lnTo>
                  <a:pt x="56642" y="257556"/>
                </a:lnTo>
                <a:close/>
              </a:path>
            </a:pathLst>
          </a:custGeom>
          <a:solidFill>
            <a:srgbClr val="404040"/>
          </a:solidFill>
        </p:spPr>
        <p:txBody>
          <a:bodyPr wrap="square" lIns="0" tIns="0" rIns="0" bIns="0" rtlCol="0">
            <a:noAutofit/>
          </a:bodyPr>
          <a:lstStyle/>
          <a:p>
            <a:pPr defTabSz="783822"/>
            <a:endParaRPr sz="2000" b="1">
              <a:solidFill>
                <a:prstClr val="black"/>
              </a:solidFill>
              <a:latin typeface="等线" panose="02010600030101010101" pitchFamily="2" charset="-122"/>
              <a:ea typeface="等线" panose="02010600030101010101" pitchFamily="2" charset="-122"/>
            </a:endParaRPr>
          </a:p>
        </p:txBody>
      </p:sp>
      <p:sp>
        <p:nvSpPr>
          <p:cNvPr id="19" name="圆角矩形 18"/>
          <p:cNvSpPr/>
          <p:nvPr/>
        </p:nvSpPr>
        <p:spPr>
          <a:xfrm>
            <a:off x="7728262" y="2781078"/>
            <a:ext cx="3263433" cy="1151773"/>
          </a:xfrm>
          <a:prstGeom prst="roundRect">
            <a:avLst>
              <a:gd name="adj" fmla="val 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4" rIns="91359" bIns="45684" rtlCol="0" anchor="ctr"/>
          <a:lstStyle/>
          <a:p>
            <a:pPr algn="ctr" defTabSz="783822"/>
            <a:endParaRPr lang="zh-CN" altLang="en-US" sz="2000" b="1">
              <a:solidFill>
                <a:prstClr val="white"/>
              </a:solidFill>
              <a:latin typeface="等线" panose="02010600030101010101" pitchFamily="2" charset="-122"/>
              <a:ea typeface="等线" panose="02010600030101010101" pitchFamily="2" charset="-122"/>
            </a:endParaRPr>
          </a:p>
        </p:txBody>
      </p:sp>
      <p:sp>
        <p:nvSpPr>
          <p:cNvPr id="20" name="TextBox 18"/>
          <p:cNvSpPr txBox="1"/>
          <p:nvPr/>
        </p:nvSpPr>
        <p:spPr>
          <a:xfrm>
            <a:off x="8591858" y="3224068"/>
            <a:ext cx="2015873" cy="307777"/>
          </a:xfrm>
          <a:prstGeom prst="rect">
            <a:avLst/>
          </a:prstGeom>
          <a:noFill/>
        </p:spPr>
        <p:txBody>
          <a:bodyPr wrap="square" lIns="91359" tIns="0" rIns="0" bIns="0" rtlCol="0">
            <a:spAutoFit/>
          </a:bodyPr>
          <a:lstStyle/>
          <a:p>
            <a:pPr algn="ctr" defTabSz="783822"/>
            <a:r>
              <a:rPr lang="en-US" altLang="zh-CN" sz="2000" b="1" dirty="0">
                <a:solidFill>
                  <a:prstClr val="white"/>
                </a:solidFill>
                <a:latin typeface="等线" panose="02010600030101010101" pitchFamily="2" charset="-122"/>
                <a:ea typeface="等线" panose="02010600030101010101" pitchFamily="2" charset="-122"/>
                <a:cs typeface="Arial" charset="0"/>
              </a:rPr>
              <a:t>Big Data</a:t>
            </a:r>
            <a:endParaRPr lang="zh-CN" altLang="en-US" sz="2000" b="1" dirty="0">
              <a:solidFill>
                <a:prstClr val="white"/>
              </a:solidFill>
              <a:latin typeface="等线" panose="02010600030101010101" pitchFamily="2" charset="-122"/>
              <a:ea typeface="等线" panose="02010600030101010101" pitchFamily="2" charset="-122"/>
              <a:cs typeface="Arial" charset="0"/>
            </a:endParaRPr>
          </a:p>
        </p:txBody>
      </p:sp>
      <p:sp>
        <p:nvSpPr>
          <p:cNvPr id="21" name="圆角矩形 20"/>
          <p:cNvSpPr/>
          <p:nvPr/>
        </p:nvSpPr>
        <p:spPr>
          <a:xfrm>
            <a:off x="8399868" y="4148913"/>
            <a:ext cx="2582300" cy="1079782"/>
          </a:xfrm>
          <a:prstGeom prst="roundRect">
            <a:avLst>
              <a:gd name="adj"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4" rIns="91359" bIns="45684" rtlCol="0" anchor="ctr"/>
          <a:lstStyle/>
          <a:p>
            <a:pPr algn="ctr" defTabSz="783822"/>
            <a:endParaRPr lang="zh-CN" altLang="en-US" sz="2000" b="1">
              <a:solidFill>
                <a:prstClr val="white"/>
              </a:solidFill>
              <a:latin typeface="等线" panose="02010600030101010101" pitchFamily="2" charset="-122"/>
              <a:ea typeface="等线" panose="02010600030101010101" pitchFamily="2" charset="-122"/>
            </a:endParaRPr>
          </a:p>
        </p:txBody>
      </p:sp>
      <p:sp>
        <p:nvSpPr>
          <p:cNvPr id="22" name="TextBox 20"/>
          <p:cNvSpPr txBox="1"/>
          <p:nvPr/>
        </p:nvSpPr>
        <p:spPr>
          <a:xfrm>
            <a:off x="9263810" y="4436878"/>
            <a:ext cx="1526366" cy="307777"/>
          </a:xfrm>
          <a:prstGeom prst="rect">
            <a:avLst/>
          </a:prstGeom>
          <a:noFill/>
        </p:spPr>
        <p:txBody>
          <a:bodyPr wrap="square" lIns="91359" tIns="0" rIns="0" bIns="0" rtlCol="0">
            <a:spAutoFit/>
          </a:bodyPr>
          <a:lstStyle/>
          <a:p>
            <a:pPr algn="ctr" defTabSz="783822"/>
            <a:r>
              <a:rPr lang="en-US" altLang="zh-CN" sz="2000" b="1" dirty="0">
                <a:solidFill>
                  <a:prstClr val="white"/>
                </a:solidFill>
                <a:latin typeface="等线" panose="02010600030101010101" pitchFamily="2" charset="-122"/>
                <a:ea typeface="等线" panose="02010600030101010101" pitchFamily="2" charset="-122"/>
              </a:rPr>
              <a:t>Data Center</a:t>
            </a:r>
            <a:endParaRPr lang="zh-CN" altLang="en-US" sz="2000" b="1" dirty="0">
              <a:solidFill>
                <a:prstClr val="white"/>
              </a:solidFill>
              <a:latin typeface="等线" panose="02010600030101010101" pitchFamily="2" charset="-122"/>
              <a:ea typeface="等线" panose="02010600030101010101" pitchFamily="2" charset="-122"/>
            </a:endParaRPr>
          </a:p>
        </p:txBody>
      </p:sp>
      <p:pic>
        <p:nvPicPr>
          <p:cNvPr id="23"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9886" y="3141036"/>
            <a:ext cx="767592" cy="4367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 name="object 66"/>
          <p:cNvSpPr/>
          <p:nvPr/>
        </p:nvSpPr>
        <p:spPr>
          <a:xfrm>
            <a:off x="1200320" y="3069055"/>
            <a:ext cx="679019" cy="541910"/>
          </a:xfrm>
          <a:prstGeom prst="rect">
            <a:avLst/>
          </a:prstGeom>
          <a:blipFill>
            <a:blip r:embed="rId5" cstate="print"/>
            <a:stretch>
              <a:fillRect/>
            </a:stretch>
          </a:blipFill>
        </p:spPr>
        <p:txBody>
          <a:bodyPr wrap="square" lIns="0" tIns="0" rIns="0" bIns="0" rtlCol="0">
            <a:noAutofit/>
          </a:bodyPr>
          <a:lstStyle/>
          <a:p>
            <a:pPr defTabSz="783822"/>
            <a:endParaRPr sz="2000" b="1">
              <a:solidFill>
                <a:prstClr val="black"/>
              </a:solidFill>
              <a:latin typeface="等线" panose="02010600030101010101" pitchFamily="2" charset="-122"/>
              <a:ea typeface="等线" panose="02010600030101010101" pitchFamily="2" charset="-122"/>
            </a:endParaRPr>
          </a:p>
        </p:txBody>
      </p:sp>
      <p:sp>
        <p:nvSpPr>
          <p:cNvPr id="25" name="object 60"/>
          <p:cNvSpPr/>
          <p:nvPr/>
        </p:nvSpPr>
        <p:spPr>
          <a:xfrm>
            <a:off x="8495864" y="4508881"/>
            <a:ext cx="763647" cy="472317"/>
          </a:xfrm>
          <a:prstGeom prst="rect">
            <a:avLst/>
          </a:prstGeom>
          <a:blipFill>
            <a:blip r:embed="rId6" cstate="print"/>
            <a:stretch>
              <a:fillRect/>
            </a:stretch>
          </a:blipFill>
        </p:spPr>
        <p:txBody>
          <a:bodyPr wrap="square" lIns="0" tIns="0" rIns="0" bIns="0" rtlCol="0">
            <a:noAutofit/>
          </a:bodyPr>
          <a:lstStyle/>
          <a:p>
            <a:pPr defTabSz="783822"/>
            <a:endParaRPr sz="2000" b="1">
              <a:solidFill>
                <a:prstClr val="black"/>
              </a:solidFill>
              <a:latin typeface="等线" panose="02010600030101010101" pitchFamily="2" charset="-122"/>
              <a:ea typeface="等线" panose="02010600030101010101" pitchFamily="2" charset="-122"/>
            </a:endParaRPr>
          </a:p>
        </p:txBody>
      </p:sp>
      <p:sp>
        <p:nvSpPr>
          <p:cNvPr id="26" name="TextBox 25"/>
          <p:cNvSpPr txBox="1"/>
          <p:nvPr/>
        </p:nvSpPr>
        <p:spPr>
          <a:xfrm>
            <a:off x="2064252" y="1845113"/>
            <a:ext cx="3071808" cy="307777"/>
          </a:xfrm>
          <a:prstGeom prst="rect">
            <a:avLst/>
          </a:prstGeom>
          <a:noFill/>
        </p:spPr>
        <p:txBody>
          <a:bodyPr wrap="square" lIns="91359" tIns="0" rIns="0" bIns="0" rtlCol="0">
            <a:spAutoFit/>
          </a:bodyPr>
          <a:lstStyle/>
          <a:p>
            <a:pPr algn="ctr" defTabSz="783822"/>
            <a:r>
              <a:rPr lang="en-US" altLang="zh-CN" sz="2000" b="1" dirty="0">
                <a:solidFill>
                  <a:prstClr val="white"/>
                </a:solidFill>
                <a:latin typeface="等线" panose="02010600030101010101" pitchFamily="2" charset="-122"/>
                <a:ea typeface="等线" panose="02010600030101010101" pitchFamily="2" charset="-122"/>
              </a:rPr>
              <a:t>City Cloud</a:t>
            </a:r>
            <a:endParaRPr lang="zh-CN" altLang="en-US" sz="2000" b="1" dirty="0">
              <a:solidFill>
                <a:prstClr val="white"/>
              </a:solidFill>
              <a:latin typeface="等线" panose="02010600030101010101" pitchFamily="2" charset="-122"/>
              <a:ea typeface="等线" panose="02010600030101010101" pitchFamily="2" charset="-122"/>
            </a:endParaRPr>
          </a:p>
        </p:txBody>
      </p:sp>
      <p:sp>
        <p:nvSpPr>
          <p:cNvPr id="27" name="圆角矩形 26"/>
          <p:cNvSpPr/>
          <p:nvPr/>
        </p:nvSpPr>
        <p:spPr>
          <a:xfrm>
            <a:off x="6096000" y="1413253"/>
            <a:ext cx="4895694" cy="1151773"/>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4" rIns="91359" bIns="45684" rtlCol="0" anchor="ctr"/>
          <a:lstStyle/>
          <a:p>
            <a:pPr algn="ctr" defTabSz="783822"/>
            <a:endParaRPr lang="zh-CN" altLang="en-US" sz="2000" b="1" dirty="0">
              <a:solidFill>
                <a:prstClr val="white"/>
              </a:solidFill>
              <a:latin typeface="等线" panose="02010600030101010101" pitchFamily="2" charset="-122"/>
              <a:ea typeface="等线" panose="02010600030101010101" pitchFamily="2" charset="-122"/>
            </a:endParaRPr>
          </a:p>
        </p:txBody>
      </p:sp>
      <p:sp>
        <p:nvSpPr>
          <p:cNvPr id="28" name="TextBox 30"/>
          <p:cNvSpPr txBox="1"/>
          <p:nvPr/>
        </p:nvSpPr>
        <p:spPr>
          <a:xfrm>
            <a:off x="7055940" y="1845113"/>
            <a:ext cx="3071808" cy="307777"/>
          </a:xfrm>
          <a:prstGeom prst="rect">
            <a:avLst/>
          </a:prstGeom>
          <a:noFill/>
        </p:spPr>
        <p:txBody>
          <a:bodyPr wrap="square" lIns="91359" tIns="0" rIns="0" bIns="0" rtlCol="0">
            <a:spAutoFit/>
          </a:bodyPr>
          <a:lstStyle/>
          <a:p>
            <a:pPr algn="ctr" defTabSz="783822"/>
            <a:r>
              <a:rPr lang="en-US" altLang="zh-CN" sz="2000" b="1" dirty="0">
                <a:solidFill>
                  <a:prstClr val="white"/>
                </a:solidFill>
                <a:latin typeface="等线" panose="02010600030101010101" pitchFamily="2" charset="-122"/>
                <a:ea typeface="等线" panose="02010600030101010101" pitchFamily="2" charset="-122"/>
              </a:rPr>
              <a:t>Smart City</a:t>
            </a:r>
            <a:endParaRPr lang="zh-CN" altLang="en-US" sz="2000" b="1" dirty="0">
              <a:solidFill>
                <a:prstClr val="white"/>
              </a:solidFill>
              <a:latin typeface="等线" panose="02010600030101010101" pitchFamily="2" charset="-122"/>
              <a:ea typeface="等线" panose="02010600030101010101" pitchFamily="2" charset="-122"/>
            </a:endParaRPr>
          </a:p>
        </p:txBody>
      </p:sp>
      <p:pic>
        <p:nvPicPr>
          <p:cNvPr id="29" name="Picture 27" descr="ICON_Cloud_Q30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00318" y="1746626"/>
            <a:ext cx="1084465" cy="503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 descr="C:\Program Files\Microsoft Office\MEDIA\CAGCAT10\j020546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8002" y="1701130"/>
            <a:ext cx="1076550" cy="692993"/>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圆角矩形 30"/>
          <p:cNvSpPr/>
          <p:nvPr/>
        </p:nvSpPr>
        <p:spPr>
          <a:xfrm>
            <a:off x="1008318" y="5444757"/>
            <a:ext cx="9983376" cy="503939"/>
          </a:xfrm>
          <a:prstGeom prst="roundRect">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4" rIns="91359" bIns="45684" rtlCol="0" anchor="ctr"/>
          <a:lstStyle/>
          <a:p>
            <a:pPr algn="ctr" defTabSz="783822"/>
            <a:endParaRPr lang="zh-CN" altLang="en-US" sz="2000" b="1">
              <a:solidFill>
                <a:prstClr val="white"/>
              </a:solidFill>
              <a:latin typeface="等线" panose="02010600030101010101" pitchFamily="2" charset="-122"/>
              <a:ea typeface="等线" panose="02010600030101010101" pitchFamily="2" charset="-122"/>
            </a:endParaRPr>
          </a:p>
        </p:txBody>
      </p:sp>
      <p:sp>
        <p:nvSpPr>
          <p:cNvPr id="32" name="TextBox 34"/>
          <p:cNvSpPr txBox="1"/>
          <p:nvPr/>
        </p:nvSpPr>
        <p:spPr>
          <a:xfrm>
            <a:off x="5232068" y="5588750"/>
            <a:ext cx="1814196" cy="307777"/>
          </a:xfrm>
          <a:prstGeom prst="rect">
            <a:avLst/>
          </a:prstGeom>
          <a:noFill/>
        </p:spPr>
        <p:txBody>
          <a:bodyPr wrap="square" lIns="91359" tIns="0" rIns="0" bIns="0" rtlCol="0">
            <a:spAutoFit/>
          </a:bodyPr>
          <a:lstStyle/>
          <a:p>
            <a:pPr defTabSz="783822"/>
            <a:r>
              <a:rPr lang="en-US" altLang="zh-CN" sz="2000" b="1" dirty="0">
                <a:solidFill>
                  <a:prstClr val="white"/>
                </a:solidFill>
                <a:latin typeface="等线" panose="02010600030101010101" pitchFamily="2" charset="-122"/>
                <a:ea typeface="等线" panose="02010600030101010101" pitchFamily="2" charset="-122"/>
                <a:cs typeface="Arial" charset="0"/>
              </a:rPr>
              <a:t>U2L/U2VL</a:t>
            </a:r>
            <a:endParaRPr lang="zh-CN" altLang="en-US" sz="2000" b="1" dirty="0">
              <a:solidFill>
                <a:prstClr val="white"/>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25026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pPr>
              <a:defRPr/>
            </a:pPr>
            <a:r>
              <a:rPr lang="en-US" altLang="en-US" dirty="0" smtClean="0">
                <a:latin typeface="等线" panose="02010600030101010101" pitchFamily="2" charset="-122"/>
                <a:ea typeface="等线" panose="02010600030101010101" pitchFamily="2" charset="-122"/>
                <a:sym typeface="Arial" pitchFamily="34" charset="0"/>
              </a:rPr>
              <a:t>Quality Assurance</a:t>
            </a:r>
            <a:endParaRPr lang="zh-CN" altLang="en-US" dirty="0">
              <a:latin typeface="等线" panose="02010600030101010101" pitchFamily="2" charset="-122"/>
              <a:ea typeface="等线" panose="02010600030101010101" pitchFamily="2" charset="-122"/>
              <a:sym typeface="Arial" pitchFamily="34" charset="0"/>
            </a:endParaRPr>
          </a:p>
        </p:txBody>
      </p:sp>
      <p:sp>
        <p:nvSpPr>
          <p:cNvPr id="53" name="Rectangle 5"/>
          <p:cNvSpPr>
            <a:spLocks noChangeArrowheads="1"/>
          </p:cNvSpPr>
          <p:nvPr/>
        </p:nvSpPr>
        <p:spPr bwMode="auto">
          <a:xfrm>
            <a:off x="558806" y="954951"/>
            <a:ext cx="11200841" cy="400019"/>
          </a:xfrm>
          <a:prstGeom prst="rect">
            <a:avLst/>
          </a:prstGeom>
          <a:noFill/>
          <a:ln w="9525">
            <a:noFill/>
            <a:miter lim="800000"/>
            <a:headEnd/>
            <a:tailEnd/>
          </a:ln>
        </p:spPr>
        <p:txBody>
          <a:bodyPr wrap="square" lIns="91440" tIns="45721" rIns="91440" bIns="45721">
            <a:spAutoFit/>
          </a:bodyPr>
          <a:lstStyle/>
          <a:p>
            <a:pPr defTabSz="783822"/>
            <a:r>
              <a:rPr kumimoji="1" lang="en-US" altLang="zh-CN" sz="2000" b="1" dirty="0" smtClean="0">
                <a:solidFill>
                  <a:prstClr val="black"/>
                </a:solidFill>
                <a:latin typeface="等线" panose="02010600030101010101" pitchFamily="2" charset="-122"/>
                <a:ea typeface="等线" panose="02010600030101010101" pitchFamily="2" charset="-122"/>
              </a:rPr>
              <a:t>High</a:t>
            </a:r>
            <a:r>
              <a:rPr kumimoji="1" lang="en-US" altLang="zh-CN" sz="2000" b="1" dirty="0">
                <a:solidFill>
                  <a:prstClr val="black"/>
                </a:solidFill>
                <a:latin typeface="等线" panose="02010600030101010101" pitchFamily="2" charset="-122"/>
                <a:ea typeface="等线" panose="02010600030101010101" pitchFamily="2" charset="-122"/>
              </a:rPr>
              <a:t>-</a:t>
            </a:r>
            <a:r>
              <a:rPr kumimoji="1" lang="en-US" altLang="zh-CN" sz="2000" b="1" dirty="0" smtClean="0">
                <a:solidFill>
                  <a:prstClr val="black"/>
                </a:solidFill>
                <a:latin typeface="等线" panose="02010600030101010101" pitchFamily="2" charset="-122"/>
                <a:ea typeface="等线" panose="02010600030101010101" pitchFamily="2" charset="-122"/>
              </a:rPr>
              <a:t>level</a:t>
            </a:r>
            <a:r>
              <a:rPr kumimoji="1" lang="zh-CN" altLang="en-US" sz="2000" b="1" dirty="0" smtClean="0">
                <a:solidFill>
                  <a:prstClr val="black"/>
                </a:solidFill>
                <a:latin typeface="等线" panose="02010600030101010101" pitchFamily="2" charset="-122"/>
                <a:ea typeface="等线" panose="02010600030101010101" pitchFamily="2" charset="-122"/>
              </a:rPr>
              <a:t> </a:t>
            </a:r>
            <a:r>
              <a:rPr kumimoji="1" lang="en-US" altLang="zh-CN" sz="2000" b="1" dirty="0" smtClean="0">
                <a:solidFill>
                  <a:prstClr val="black"/>
                </a:solidFill>
                <a:latin typeface="等线" panose="02010600030101010101" pitchFamily="2" charset="-122"/>
                <a:ea typeface="等线" panose="02010600030101010101" pitchFamily="2" charset="-122"/>
              </a:rPr>
              <a:t>standard production line, Automatic packing line</a:t>
            </a:r>
            <a:endParaRPr kumimoji="1" lang="zh-CN" altLang="en-US" sz="2000" b="1" dirty="0">
              <a:solidFill>
                <a:prstClr val="black"/>
              </a:solidFill>
              <a:latin typeface="等线" panose="02010600030101010101" pitchFamily="2" charset="-122"/>
              <a:ea typeface="等线" panose="02010600030101010101" pitchFamily="2" charset="-122"/>
            </a:endParaRPr>
          </a:p>
        </p:txBody>
      </p:sp>
      <p:pic>
        <p:nvPicPr>
          <p:cNvPr id="54" name="Picture 8" descr="C:\Users\Administrator\Desktop\产线照片\DSCF42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705" y="1465385"/>
            <a:ext cx="5458884" cy="4741908"/>
          </a:xfrm>
          <a:prstGeom prst="rect">
            <a:avLst/>
          </a:prstGeom>
          <a:ln>
            <a:noFill/>
          </a:ln>
          <a:effectLst>
            <a:softEdge rad="112500"/>
          </a:effectLst>
        </p:spPr>
      </p:pic>
      <p:pic>
        <p:nvPicPr>
          <p:cNvPr id="55" name="Picture 10" descr="C:\Users\Administrator\Desktop\产线照片\DSCF42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0761" y="1582615"/>
            <a:ext cx="5374919" cy="2574271"/>
          </a:xfrm>
          <a:prstGeom prst="rect">
            <a:avLst/>
          </a:prstGeom>
          <a:ln>
            <a:noFill/>
          </a:ln>
          <a:effectLst>
            <a:softEdge rad="112500"/>
          </a:effectLst>
        </p:spPr>
      </p:pic>
      <p:sp>
        <p:nvSpPr>
          <p:cNvPr id="56" name="TextBox 6"/>
          <p:cNvSpPr txBox="1">
            <a:spLocks noChangeArrowheads="1"/>
          </p:cNvSpPr>
          <p:nvPr/>
        </p:nvSpPr>
        <p:spPr bwMode="auto">
          <a:xfrm>
            <a:off x="6020894" y="4156878"/>
            <a:ext cx="5854701" cy="2501649"/>
          </a:xfrm>
          <a:prstGeom prst="rect">
            <a:avLst/>
          </a:prstGeom>
          <a:noFill/>
          <a:ln w="9525">
            <a:noFill/>
            <a:miter lim="800000"/>
            <a:headEnd/>
            <a:tailEnd/>
          </a:ln>
        </p:spPr>
        <p:txBody>
          <a:bodyPr lIns="91440" tIns="45721" rIns="91440" bIns="45721">
            <a:spAutoFit/>
          </a:bodyPr>
          <a:lstStyle/>
          <a:p>
            <a:pPr marL="285750" indent="-285750" defTabSz="783822">
              <a:lnSpc>
                <a:spcPct val="150000"/>
              </a:lnSpc>
              <a:buFont typeface="微软雅黑" panose="020B0503020204020204" pitchFamily="34" charset="-122"/>
              <a:buChar char="–"/>
            </a:pPr>
            <a:r>
              <a:rPr lang="en-US" altLang="zh-CN" b="1" dirty="0" smtClean="0">
                <a:solidFill>
                  <a:srgbClr val="C00000"/>
                </a:solidFill>
                <a:latin typeface="等线" panose="02010600030101010101" pitchFamily="2" charset="-122"/>
                <a:ea typeface="等线" panose="02010600030101010101" pitchFamily="2" charset="-122"/>
              </a:rPr>
              <a:t>Production </a:t>
            </a:r>
            <a:r>
              <a:rPr lang="en-US" altLang="zh-CN" b="1" dirty="0">
                <a:solidFill>
                  <a:srgbClr val="C00000"/>
                </a:solidFill>
                <a:latin typeface="等线" panose="02010600030101010101" pitchFamily="2" charset="-122"/>
                <a:ea typeface="等线" panose="02010600030101010101" pitchFamily="2" charset="-122"/>
              </a:rPr>
              <a:t>capacity </a:t>
            </a:r>
            <a:r>
              <a:rPr lang="en-US" altLang="zh-CN" b="1" dirty="0" smtClean="0">
                <a:solidFill>
                  <a:srgbClr val="C00000"/>
                </a:solidFill>
                <a:latin typeface="等线" panose="02010600030101010101" pitchFamily="2" charset="-122"/>
                <a:ea typeface="等线" panose="02010600030101010101" pitchFamily="2" charset="-122"/>
              </a:rPr>
              <a:t>200K</a:t>
            </a:r>
            <a:r>
              <a:rPr lang="zh-CN" altLang="en-US" b="1" dirty="0" smtClean="0">
                <a:solidFill>
                  <a:srgbClr val="C00000"/>
                </a:solidFill>
                <a:latin typeface="等线" panose="02010600030101010101" pitchFamily="2" charset="-122"/>
                <a:ea typeface="等线" panose="02010600030101010101" pitchFamily="2" charset="-122"/>
              </a:rPr>
              <a:t> </a:t>
            </a:r>
            <a:r>
              <a:rPr lang="en-US" altLang="zh-CN" b="1" dirty="0" smtClean="0">
                <a:solidFill>
                  <a:srgbClr val="C00000"/>
                </a:solidFill>
                <a:latin typeface="等线" panose="02010600030101010101" pitchFamily="2" charset="-122"/>
                <a:ea typeface="等线" panose="02010600030101010101" pitchFamily="2" charset="-122"/>
              </a:rPr>
              <a:t>servers/yr., expandible to 500K</a:t>
            </a:r>
            <a:r>
              <a:rPr lang="zh-CN" altLang="en-US" b="1" dirty="0" smtClean="0">
                <a:solidFill>
                  <a:srgbClr val="C00000"/>
                </a:solidFill>
                <a:latin typeface="等线" panose="02010600030101010101" pitchFamily="2" charset="-122"/>
                <a:ea typeface="等线" panose="02010600030101010101" pitchFamily="2" charset="-122"/>
              </a:rPr>
              <a:t> </a:t>
            </a:r>
            <a:r>
              <a:rPr lang="en-US" altLang="zh-CN" b="1" dirty="0" smtClean="0">
                <a:solidFill>
                  <a:srgbClr val="C00000"/>
                </a:solidFill>
                <a:latin typeface="等线" panose="02010600030101010101" pitchFamily="2" charset="-122"/>
                <a:ea typeface="等线" panose="02010600030101010101" pitchFamily="2" charset="-122"/>
              </a:rPr>
              <a:t>servers/yr..</a:t>
            </a:r>
          </a:p>
          <a:p>
            <a:pPr marL="285750" indent="-285750" defTabSz="783822">
              <a:lnSpc>
                <a:spcPct val="150000"/>
              </a:lnSpc>
              <a:buFont typeface="微软雅黑" panose="020B0503020204020204" pitchFamily="34" charset="-122"/>
              <a:buChar char="–"/>
            </a:pPr>
            <a:r>
              <a:rPr lang="en-US" altLang="zh-CN" b="1" dirty="0" smtClean="0">
                <a:solidFill>
                  <a:srgbClr val="C00000"/>
                </a:solidFill>
                <a:latin typeface="等线" panose="02010600030101010101" pitchFamily="2" charset="-122"/>
                <a:ea typeface="等线" panose="02010600030101010101" pitchFamily="2" charset="-122"/>
              </a:rPr>
              <a:t>22 steps in Design procedures,</a:t>
            </a:r>
          </a:p>
          <a:p>
            <a:pPr marL="285750" indent="-285750" defTabSz="783822">
              <a:lnSpc>
                <a:spcPct val="150000"/>
              </a:lnSpc>
              <a:buFont typeface="微软雅黑" panose="020B0503020204020204" pitchFamily="34" charset="-122"/>
              <a:buChar char="–"/>
            </a:pPr>
            <a:r>
              <a:rPr lang="en-US" altLang="zh-CN" b="1" dirty="0" smtClean="0">
                <a:solidFill>
                  <a:srgbClr val="C00000"/>
                </a:solidFill>
                <a:latin typeface="等线" panose="02010600030101010101" pitchFamily="2" charset="-122"/>
                <a:ea typeface="等线" panose="02010600030101010101" pitchFamily="2" charset="-122"/>
              </a:rPr>
              <a:t>5,000 aspects in Testing  procedures</a:t>
            </a:r>
          </a:p>
          <a:p>
            <a:pPr marL="285750" indent="-285750" defTabSz="783822">
              <a:lnSpc>
                <a:spcPct val="150000"/>
              </a:lnSpc>
              <a:buFont typeface="微软雅黑" panose="020B0503020204020204" pitchFamily="34" charset="-122"/>
              <a:buChar char="–"/>
            </a:pPr>
            <a:r>
              <a:rPr lang="en-US" altLang="zh-CN" b="1" dirty="0" smtClean="0">
                <a:solidFill>
                  <a:srgbClr val="C00000"/>
                </a:solidFill>
                <a:latin typeface="等线" panose="02010600030101010101" pitchFamily="2" charset="-122"/>
                <a:ea typeface="等线" panose="02010600030101010101" pitchFamily="2" charset="-122"/>
              </a:rPr>
              <a:t>ISO 9001, ISO 14001 Certificated</a:t>
            </a:r>
          </a:p>
          <a:p>
            <a:pPr marL="285750" indent="-285750" defTabSz="783822">
              <a:lnSpc>
                <a:spcPct val="150000"/>
              </a:lnSpc>
              <a:buFont typeface="微软雅黑" panose="020B0503020204020204" pitchFamily="34" charset="-122"/>
              <a:buChar char="–"/>
            </a:pPr>
            <a:endParaRPr lang="zh-CN" altLang="en-US" sz="1600" b="1" dirty="0">
              <a:solidFill>
                <a:srgbClr val="C00000"/>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1402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latin typeface="等线" panose="02010600030101010101" pitchFamily="2" charset="-122"/>
                <a:ea typeface="等线" panose="02010600030101010101" pitchFamily="2" charset="-122"/>
              </a:rPr>
              <a:t>Open &amp; Invest</a:t>
            </a:r>
            <a:endParaRPr lang="zh-CN" altLang="en-US" dirty="0">
              <a:latin typeface="等线" panose="02010600030101010101" pitchFamily="2" charset="-122"/>
              <a:ea typeface="等线" panose="02010600030101010101" pitchFamily="2" charset="-122"/>
            </a:endParaRPr>
          </a:p>
        </p:txBody>
      </p:sp>
      <p:sp>
        <p:nvSpPr>
          <p:cNvPr id="3" name="内容占位符 2"/>
          <p:cNvSpPr>
            <a:spLocks noGrp="1"/>
          </p:cNvSpPr>
          <p:nvPr>
            <p:ph sz="quarter" idx="12"/>
          </p:nvPr>
        </p:nvSpPr>
        <p:spPr>
          <a:xfrm>
            <a:off x="2182235" y="2158566"/>
            <a:ext cx="8424805" cy="2580412"/>
          </a:xfrm>
        </p:spPr>
        <p:txBody>
          <a:bodyPr numCol="2"/>
          <a:lstStyle/>
          <a:p>
            <a:r>
              <a:rPr lang="en-US" altLang="zh-CN" sz="3200" b="1" i="1" dirty="0" smtClean="0">
                <a:solidFill>
                  <a:srgbClr val="C0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Survive</a:t>
            </a:r>
          </a:p>
          <a:p>
            <a:endParaRPr lang="en-US" altLang="zh-CN" sz="3200" b="1" i="1" dirty="0" smtClean="0">
              <a:solidFill>
                <a:srgbClr val="C0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p>
            <a:r>
              <a:rPr lang="en-US" altLang="zh-CN" sz="3200" b="1" i="1" dirty="0" smtClean="0">
                <a:solidFill>
                  <a:srgbClr val="C0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Flexible</a:t>
            </a:r>
          </a:p>
          <a:p>
            <a:pPr marL="0" indent="0">
              <a:buNone/>
            </a:pPr>
            <a:endParaRPr lang="en-US" altLang="zh-CN" sz="3200" b="1" i="1" dirty="0" smtClean="0">
              <a:solidFill>
                <a:srgbClr val="C0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p>
            <a:r>
              <a:rPr lang="en-US" altLang="zh-CN" sz="3200" b="1" i="1" dirty="0" smtClean="0">
                <a:solidFill>
                  <a:srgbClr val="C0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Collaboration</a:t>
            </a:r>
          </a:p>
          <a:p>
            <a:endParaRPr lang="en-US" altLang="zh-CN" sz="3200" b="1" i="1" dirty="0">
              <a:solidFill>
                <a:srgbClr val="C0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p>
            <a:r>
              <a:rPr lang="en-US" altLang="zh-CN" sz="3200" b="1" i="1" dirty="0">
                <a:solidFill>
                  <a:srgbClr val="C0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C</a:t>
            </a:r>
            <a:r>
              <a:rPr lang="en-US" altLang="zh-CN" sz="3200" b="1" i="1" dirty="0" smtClean="0">
                <a:solidFill>
                  <a:srgbClr val="C0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ommunication</a:t>
            </a:r>
          </a:p>
          <a:p>
            <a:endParaRPr lang="en-US" altLang="zh-CN" sz="3200" b="1" i="1" dirty="0" smtClean="0">
              <a:solidFill>
                <a:srgbClr val="C0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p>
            <a:endParaRPr lang="zh-CN" altLang="en-US"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76489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r>
              <a:rPr lang="en-US" altLang="zh-CN" dirty="0" smtClean="0"/>
              <a:t>Contact Information</a:t>
            </a:r>
            <a:endParaRPr lang="zh-CN" altLang="en-US" dirty="0"/>
          </a:p>
        </p:txBody>
      </p:sp>
      <p:sp>
        <p:nvSpPr>
          <p:cNvPr id="4" name="文本框 3"/>
          <p:cNvSpPr txBox="1"/>
          <p:nvPr/>
        </p:nvSpPr>
        <p:spPr>
          <a:xfrm>
            <a:off x="551528" y="1166604"/>
            <a:ext cx="11156508" cy="5078323"/>
          </a:xfrm>
          <a:prstGeom prst="rect">
            <a:avLst/>
          </a:prstGeom>
          <a:noFill/>
        </p:spPr>
        <p:txBody>
          <a:bodyPr wrap="square" lIns="91449" tIns="45725" rIns="91449" bIns="45725" rtlCol="0">
            <a:spAutoFit/>
          </a:bodyPr>
          <a:lstStyle/>
          <a:p>
            <a:r>
              <a:rPr lang="en-US" altLang="zh-CN" sz="2800" b="1" i="1" dirty="0" smtClean="0"/>
              <a:t>Ms. Maggie Han</a:t>
            </a:r>
            <a:r>
              <a:rPr lang="zh-CN" altLang="en-US" sz="2800" b="1" i="1" dirty="0" smtClean="0"/>
              <a:t>    韩美筠</a:t>
            </a:r>
            <a:endParaRPr lang="en-US" altLang="zh-CN" sz="2800" b="1" i="1" dirty="0" smtClean="0"/>
          </a:p>
          <a:p>
            <a:r>
              <a:rPr lang="en-US" altLang="zh-CN" sz="2800" b="1" i="1" dirty="0" smtClean="0"/>
              <a:t>Business </a:t>
            </a:r>
          </a:p>
          <a:p>
            <a:r>
              <a:rPr lang="en-US" altLang="zh-CN" sz="2800" b="1" i="1" dirty="0" smtClean="0"/>
              <a:t>+86 186-0124-8985</a:t>
            </a:r>
          </a:p>
          <a:p>
            <a:r>
              <a:rPr lang="en-US" altLang="zh-CN" sz="2800" b="1" i="1" dirty="0" smtClean="0">
                <a:hlinkClick r:id="rId2"/>
              </a:rPr>
              <a:t>hanmj@sugon.com</a:t>
            </a:r>
            <a:endParaRPr lang="en-US" altLang="zh-CN" sz="2800" b="1" i="1" dirty="0" smtClean="0"/>
          </a:p>
          <a:p>
            <a:endParaRPr lang="en-US" altLang="zh-CN" sz="2800" b="1" i="1" dirty="0"/>
          </a:p>
          <a:p>
            <a:r>
              <a:rPr lang="en-US" altLang="zh-CN" sz="2800" b="1" i="1" dirty="0" smtClean="0"/>
              <a:t>Mr. </a:t>
            </a:r>
            <a:r>
              <a:rPr lang="en-US" altLang="zh-CN" sz="2800" b="1" i="1" dirty="0" err="1" smtClean="0"/>
              <a:t>Chongshan</a:t>
            </a:r>
            <a:r>
              <a:rPr lang="en-US" altLang="zh-CN" sz="2800" b="1" i="1" dirty="0" smtClean="0"/>
              <a:t> Zhao </a:t>
            </a:r>
            <a:r>
              <a:rPr lang="zh-CN" altLang="en-US" sz="2800" b="1" i="1" dirty="0" smtClean="0"/>
              <a:t>赵崇山</a:t>
            </a:r>
            <a:endParaRPr lang="en-US" altLang="zh-CN" sz="2800" b="1" i="1" dirty="0" smtClean="0"/>
          </a:p>
          <a:p>
            <a:r>
              <a:rPr lang="en-US" altLang="zh-CN" sz="2800" b="1" i="1" dirty="0" smtClean="0"/>
              <a:t>Technical</a:t>
            </a:r>
          </a:p>
          <a:p>
            <a:r>
              <a:rPr lang="en-US" altLang="zh-CN" sz="2800" b="1" i="1" dirty="0" smtClean="0"/>
              <a:t>+86 186-1173-4965</a:t>
            </a:r>
          </a:p>
          <a:p>
            <a:r>
              <a:rPr lang="en-US" altLang="zh-CN" sz="2800" b="1" i="1" dirty="0" smtClean="0">
                <a:hlinkClick r:id="rId3"/>
              </a:rPr>
              <a:t>zhaocs@sugon.com</a:t>
            </a:r>
            <a:endParaRPr lang="en-US" altLang="zh-CN" sz="2800" b="1" i="1" dirty="0" smtClean="0"/>
          </a:p>
          <a:p>
            <a:endParaRPr lang="en-US" altLang="zh-CN" sz="2400" b="1" i="1" dirty="0" smtClean="0"/>
          </a:p>
          <a:p>
            <a:endParaRPr lang="en-US" altLang="zh-CN" sz="2400" b="1" i="1" dirty="0" smtClean="0"/>
          </a:p>
          <a:p>
            <a:endParaRPr lang="en-US" altLang="zh-CN" sz="2400" b="1" i="1" dirty="0"/>
          </a:p>
        </p:txBody>
      </p:sp>
    </p:spTree>
    <p:extLst>
      <p:ext uri="{BB962C8B-B14F-4D97-AF65-F5344CB8AC3E}">
        <p14:creationId xmlns:p14="http://schemas.microsoft.com/office/powerpoint/2010/main" val="25431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25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6366933" y="3045427"/>
            <a:ext cx="240535" cy="338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23" tIns="45669" rIns="91323" bIns="45669">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783822" eaLnBrk="1" hangingPunct="1"/>
            <a:r>
              <a:rPr lang="zh-CN" altLang="en-US" sz="1600" dirty="0">
                <a:solidFill>
                  <a:prstClr val="black"/>
                </a:solidFill>
                <a:latin typeface="等线" panose="02010600030101010101" pitchFamily="2" charset="-122"/>
                <a:ea typeface="等线" panose="02010600030101010101" pitchFamily="2" charset="-122"/>
                <a:cs typeface="Tahoma" panose="020B0604030504040204" pitchFamily="34" charset="0"/>
              </a:rPr>
              <a:t> </a:t>
            </a:r>
          </a:p>
        </p:txBody>
      </p:sp>
      <p:sp>
        <p:nvSpPr>
          <p:cNvPr id="7" name="文本占位符 6"/>
          <p:cNvSpPr>
            <a:spLocks noGrp="1"/>
          </p:cNvSpPr>
          <p:nvPr>
            <p:ph type="body" sz="quarter" idx="13"/>
          </p:nvPr>
        </p:nvSpPr>
        <p:spPr/>
        <p:txBody>
          <a:bodyPr/>
          <a:lstStyle/>
          <a:p>
            <a:r>
              <a:rPr lang="en-US" altLang="zh-CN" dirty="0">
                <a:latin typeface="等线" panose="02010600030101010101" pitchFamily="2" charset="-122"/>
                <a:ea typeface="等线" panose="02010600030101010101" pitchFamily="2" charset="-122"/>
                <a:cs typeface="Tahoma" panose="020B0604030504040204" pitchFamily="34" charset="0"/>
              </a:rPr>
              <a:t>Sugon Overview</a:t>
            </a:r>
            <a:endParaRPr lang="zh-CN" altLang="en-US" dirty="0">
              <a:latin typeface="等线" panose="02010600030101010101" pitchFamily="2" charset="-122"/>
              <a:ea typeface="等线" panose="02010600030101010101" pitchFamily="2" charset="-122"/>
              <a:cs typeface="Tahoma" panose="020B0604030504040204" pitchFamily="34" charset="0"/>
            </a:endParaRPr>
          </a:p>
        </p:txBody>
      </p:sp>
      <p:sp>
        <p:nvSpPr>
          <p:cNvPr id="6" name="内容占位符 5"/>
          <p:cNvSpPr>
            <a:spLocks noGrp="1"/>
          </p:cNvSpPr>
          <p:nvPr>
            <p:ph sz="quarter" idx="12"/>
          </p:nvPr>
        </p:nvSpPr>
        <p:spPr/>
        <p:txBody>
          <a:bodyPr>
            <a:normAutofit/>
          </a:bodyPr>
          <a:lstStyle/>
          <a:p>
            <a:pPr marL="342445" lvl="1" indent="-342445">
              <a:buFont typeface="Wingdings" pitchFamily="2" charset="2"/>
              <a:buChar char="n"/>
            </a:pPr>
            <a:r>
              <a:rPr lang="en-US" altLang="zh-CN" sz="2400" b="1" dirty="0">
                <a:latin typeface="等线" panose="02010600030101010101" pitchFamily="2" charset="-122"/>
                <a:ea typeface="等线" panose="02010600030101010101" pitchFamily="2" charset="-122"/>
              </a:rPr>
              <a:t>High-Tech Company </a:t>
            </a:r>
          </a:p>
          <a:p>
            <a:pPr lvl="1">
              <a:buFont typeface="Arial" panose="020B0604020202020204" pitchFamily="34" charset="0"/>
              <a:buChar char="•"/>
            </a:pPr>
            <a:r>
              <a:rPr lang="en-US" altLang="zh-CN" sz="1800" dirty="0">
                <a:latin typeface="等线" panose="02010600030101010101" pitchFamily="2" charset="-122"/>
                <a:ea typeface="等线" panose="02010600030101010101" pitchFamily="2" charset="-122"/>
              </a:rPr>
              <a:t>Founded in </a:t>
            </a:r>
            <a:r>
              <a:rPr lang="zh-CN" altLang="en-US" sz="1800" dirty="0">
                <a:latin typeface="等线" panose="02010600030101010101" pitchFamily="2" charset="-122"/>
                <a:ea typeface="等线" panose="02010600030101010101" pitchFamily="2" charset="-122"/>
              </a:rPr>
              <a:t>1995</a:t>
            </a:r>
            <a:r>
              <a:rPr lang="en-US" altLang="zh-CN" sz="1800" dirty="0">
                <a:latin typeface="等线" panose="02010600030101010101" pitchFamily="2" charset="-122"/>
                <a:ea typeface="等线" panose="02010600030101010101" pitchFamily="2" charset="-122"/>
              </a:rPr>
              <a:t>, owned by </a:t>
            </a:r>
            <a:r>
              <a:rPr lang="en-US" altLang="zh-CN" sz="1800" b="1" dirty="0" smtClean="0">
                <a:latin typeface="等线" panose="02010600030101010101" pitchFamily="2" charset="-122"/>
                <a:ea typeface="等线" panose="02010600030101010101" pitchFamily="2" charset="-122"/>
              </a:rPr>
              <a:t>Chinese </a:t>
            </a:r>
            <a:r>
              <a:rPr lang="en-US" altLang="zh-CN" sz="1800" b="1" dirty="0">
                <a:latin typeface="等线" panose="02010600030101010101" pitchFamily="2" charset="-122"/>
                <a:ea typeface="等线" panose="02010600030101010101" pitchFamily="2" charset="-122"/>
              </a:rPr>
              <a:t>Academy of Sciences (CAS)</a:t>
            </a:r>
          </a:p>
          <a:p>
            <a:pPr lvl="1">
              <a:buFont typeface="Arial" panose="020B0604020202020204" pitchFamily="34" charset="0"/>
              <a:buChar char="•"/>
            </a:pPr>
            <a:r>
              <a:rPr lang="en-US" altLang="zh-CN" sz="1800" dirty="0" smtClean="0">
                <a:latin typeface="等线" panose="02010600030101010101" pitchFamily="2" charset="-122"/>
                <a:ea typeface="等线" panose="02010600030101010101" pitchFamily="2" charset="-122"/>
              </a:rPr>
              <a:t>Supported </a:t>
            </a:r>
            <a:r>
              <a:rPr lang="en-US" altLang="zh-CN" sz="1800" dirty="0">
                <a:latin typeface="等线" panose="02010600030101010101" pitchFamily="2" charset="-122"/>
                <a:ea typeface="等线" panose="02010600030101010101" pitchFamily="2" charset="-122"/>
              </a:rPr>
              <a:t>by ICT, National research </a:t>
            </a:r>
            <a:r>
              <a:rPr lang="en-US" altLang="zh-CN" sz="1800" dirty="0" smtClean="0">
                <a:latin typeface="等线" panose="02010600030101010101" pitchFamily="2" charset="-122"/>
                <a:ea typeface="等线" panose="02010600030101010101" pitchFamily="2" charset="-122"/>
              </a:rPr>
              <a:t>institute, our biggest share holders</a:t>
            </a:r>
            <a:endParaRPr lang="en-US" altLang="zh-CN" sz="18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en-US" altLang="zh-CN" sz="1800" dirty="0" smtClean="0">
                <a:latin typeface="等线" panose="02010600030101010101" pitchFamily="2" charset="-122"/>
                <a:ea typeface="等线" panose="02010600030101010101" pitchFamily="2" charset="-122"/>
              </a:rPr>
              <a:t>O</a:t>
            </a:r>
            <a:r>
              <a:rPr lang="en-US" altLang="zh-CN" sz="1800" dirty="0">
                <a:latin typeface="等线" panose="02010600030101010101" pitchFamily="2" charset="-122"/>
                <a:ea typeface="等线" panose="02010600030101010101" pitchFamily="2" charset="-122"/>
              </a:rPr>
              <a:t>ver 2000 employees, 35% with M.S. Degree</a:t>
            </a:r>
            <a:endParaRPr lang="en-US" altLang="zh-CN" sz="1800" dirty="0" smtClean="0">
              <a:latin typeface="等线" panose="02010600030101010101" pitchFamily="2" charset="-122"/>
              <a:ea typeface="等线" panose="02010600030101010101" pitchFamily="2" charset="-122"/>
            </a:endParaRPr>
          </a:p>
          <a:p>
            <a:r>
              <a:rPr lang="en-US" altLang="zh-CN" b="1" dirty="0">
                <a:latin typeface="等线" panose="02010600030101010101" pitchFamily="2" charset="-122"/>
                <a:ea typeface="等线" panose="02010600030101010101" pitchFamily="2" charset="-122"/>
                <a:sym typeface="宋体" panose="02010600030101010101" pitchFamily="2" charset="-122"/>
              </a:rPr>
              <a:t>Manufacture</a:t>
            </a:r>
          </a:p>
          <a:p>
            <a:pPr lvl="1">
              <a:buFont typeface="Arial" panose="020B0604020202020204" pitchFamily="34" charset="0"/>
              <a:buChar char="•"/>
            </a:pPr>
            <a:r>
              <a:rPr lang="en-US" altLang="zh-CN" sz="1800" dirty="0">
                <a:latin typeface="等线" panose="02010600030101010101" pitchFamily="2" charset="-122"/>
                <a:ea typeface="等线" panose="02010600030101010101" pitchFamily="2" charset="-122"/>
                <a:sym typeface="宋体" panose="02010600030101010101" pitchFamily="2" charset="-122"/>
              </a:rPr>
              <a:t>Tianjin factory, the biggest </a:t>
            </a:r>
            <a:r>
              <a:rPr lang="en-US" altLang="zh-CN" sz="1800" dirty="0" smtClean="0">
                <a:latin typeface="等线" panose="02010600030101010101" pitchFamily="2" charset="-122"/>
                <a:ea typeface="等线" panose="02010600030101010101" pitchFamily="2" charset="-122"/>
                <a:sym typeface="宋体" panose="02010600030101010101" pitchFamily="2" charset="-122"/>
              </a:rPr>
              <a:t>server </a:t>
            </a:r>
            <a:r>
              <a:rPr lang="en-US" altLang="zh-CN" sz="1800" dirty="0">
                <a:latin typeface="等线" panose="02010600030101010101" pitchFamily="2" charset="-122"/>
                <a:ea typeface="等线" panose="02010600030101010101" pitchFamily="2" charset="-122"/>
                <a:sym typeface="宋体" panose="02010600030101010101" pitchFamily="2" charset="-122"/>
              </a:rPr>
              <a:t>factory in Asia</a:t>
            </a:r>
          </a:p>
          <a:p>
            <a:pPr lvl="1">
              <a:buFont typeface="Arial" panose="020B0604020202020204" pitchFamily="34" charset="0"/>
              <a:buChar char="•"/>
            </a:pPr>
            <a:r>
              <a:rPr lang="en-US" altLang="zh-CN" sz="1800" dirty="0" err="1">
                <a:latin typeface="等线" panose="02010600030101010101" pitchFamily="2" charset="-122"/>
                <a:ea typeface="等线" panose="02010600030101010101" pitchFamily="2" charset="-122"/>
                <a:sym typeface="宋体" panose="02010600030101010101" pitchFamily="2" charset="-122"/>
              </a:rPr>
              <a:t>Panjin</a:t>
            </a:r>
            <a:r>
              <a:rPr lang="en-US" altLang="zh-CN" sz="1800" dirty="0">
                <a:latin typeface="等线" panose="02010600030101010101" pitchFamily="2" charset="-122"/>
                <a:ea typeface="等线" panose="02010600030101010101" pitchFamily="2" charset="-122"/>
                <a:sym typeface="宋体" panose="02010600030101010101" pitchFamily="2" charset="-122"/>
              </a:rPr>
              <a:t> factory, advanced SMT product </a:t>
            </a:r>
            <a:r>
              <a:rPr lang="en-US" altLang="zh-CN" sz="1800" dirty="0" smtClean="0">
                <a:latin typeface="等线" panose="02010600030101010101" pitchFamily="2" charset="-122"/>
                <a:ea typeface="等线" panose="02010600030101010101" pitchFamily="2" charset="-122"/>
                <a:sym typeface="宋体" panose="02010600030101010101" pitchFamily="2" charset="-122"/>
              </a:rPr>
              <a:t>lines</a:t>
            </a:r>
          </a:p>
          <a:p>
            <a:pPr lvl="1">
              <a:buFont typeface="Arial" panose="020B0604020202020204" pitchFamily="34" charset="0"/>
              <a:buChar char="•"/>
            </a:pPr>
            <a:r>
              <a:rPr lang="en-US" altLang="zh-CN" sz="1800" dirty="0" smtClean="0">
                <a:latin typeface="等线" panose="02010600030101010101" pitchFamily="2" charset="-122"/>
                <a:ea typeface="等线" panose="02010600030101010101" pitchFamily="2" charset="-122"/>
                <a:sym typeface="宋体" panose="02010600030101010101" pitchFamily="2" charset="-122"/>
              </a:rPr>
              <a:t>Internationalization,</a:t>
            </a:r>
            <a:r>
              <a:rPr lang="zh-CN" altLang="en-US" sz="1800" dirty="0" smtClean="0">
                <a:latin typeface="等线" panose="02010600030101010101" pitchFamily="2" charset="-122"/>
                <a:ea typeface="等线" panose="02010600030101010101" pitchFamily="2" charset="-122"/>
                <a:sym typeface="宋体" panose="02010600030101010101" pitchFamily="2" charset="-122"/>
              </a:rPr>
              <a:t> </a:t>
            </a:r>
            <a:r>
              <a:rPr lang="en-US" altLang="zh-CN" sz="1800" dirty="0" smtClean="0">
                <a:latin typeface="等线" panose="02010600030101010101" pitchFamily="2" charset="-122"/>
                <a:ea typeface="等线" panose="02010600030101010101" pitchFamily="2" charset="-122"/>
                <a:sym typeface="宋体" panose="02010600030101010101" pitchFamily="2" charset="-122"/>
              </a:rPr>
              <a:t>ODM model, adopt Tier 1 </a:t>
            </a:r>
            <a:r>
              <a:rPr lang="en-US" altLang="zh-CN" sz="1800" dirty="0">
                <a:latin typeface="等线" panose="02010600030101010101" pitchFamily="2" charset="-122"/>
                <a:ea typeface="等线" panose="02010600030101010101" pitchFamily="2" charset="-122"/>
                <a:sym typeface="宋体" panose="02010600030101010101" pitchFamily="2" charset="-122"/>
              </a:rPr>
              <a:t>venders(</a:t>
            </a:r>
            <a:r>
              <a:rPr lang="en-US" altLang="zh-CN" sz="1800" dirty="0" smtClean="0">
                <a:latin typeface="等线" panose="02010600030101010101" pitchFamily="2" charset="-122"/>
                <a:ea typeface="等线" panose="02010600030101010101" pitchFamily="2" charset="-122"/>
                <a:sym typeface="宋体" panose="02010600030101010101" pitchFamily="2" charset="-122"/>
              </a:rPr>
              <a:t>Foxconn,</a:t>
            </a:r>
            <a:r>
              <a:rPr lang="zh-CN" altLang="en-US" sz="1800" dirty="0" smtClean="0">
                <a:latin typeface="等线" panose="02010600030101010101" pitchFamily="2" charset="-122"/>
                <a:ea typeface="等线" panose="02010600030101010101" pitchFamily="2" charset="-122"/>
                <a:sym typeface="宋体" panose="02010600030101010101" pitchFamily="2" charset="-122"/>
              </a:rPr>
              <a:t> </a:t>
            </a:r>
            <a:r>
              <a:rPr lang="en-US" altLang="zh-CN" sz="1800" dirty="0" err="1" smtClean="0">
                <a:latin typeface="等线" panose="02010600030101010101" pitchFamily="2" charset="-122"/>
                <a:ea typeface="等线" panose="02010600030101010101" pitchFamily="2" charset="-122"/>
                <a:sym typeface="宋体" panose="02010600030101010101" pitchFamily="2" charset="-122"/>
              </a:rPr>
              <a:t>Supermicro</a:t>
            </a:r>
            <a:r>
              <a:rPr lang="en-US" altLang="zh-CN" sz="1800" dirty="0" smtClean="0">
                <a:latin typeface="等线" panose="02010600030101010101" pitchFamily="2" charset="-122"/>
                <a:ea typeface="等线" panose="02010600030101010101" pitchFamily="2" charset="-122"/>
                <a:sym typeface="宋体" panose="02010600030101010101" pitchFamily="2" charset="-122"/>
              </a:rPr>
              <a:t>)</a:t>
            </a:r>
            <a:endParaRPr lang="zh-CN" altLang="en-US" sz="1800" dirty="0">
              <a:latin typeface="等线" panose="02010600030101010101" pitchFamily="2" charset="-122"/>
              <a:ea typeface="等线" panose="02010600030101010101" pitchFamily="2" charset="-122"/>
              <a:sym typeface="宋体" panose="02010600030101010101" pitchFamily="2" charset="-122"/>
            </a:endParaRPr>
          </a:p>
        </p:txBody>
      </p:sp>
      <p:pic>
        <p:nvPicPr>
          <p:cNvPr id="9" name="Picture 2" descr="http://a1.att.hudong.com/75/92/012000001938781344429258934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068" y="5568761"/>
            <a:ext cx="811162" cy="78943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descr="http://image.cn.made-in-china.com/2f0j01KeQaBZDJrVpO/ISO9000%EF%BC%88%E8%B4%A8%E9%87%8F%E7%AE%A1%E7%90%86%E4%BD%93%E7%B3%BB%EF%BC%89%E8%AE%A4%E8%AF%81%E5%92%A8%E8%AF%A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1957" y="4531039"/>
            <a:ext cx="867383" cy="74701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E:\5.设计资料\曙光新楼.jpg"/>
          <p:cNvPicPr>
            <a:picLocks noChangeAspect="1" noChangeArrowheads="1"/>
          </p:cNvPicPr>
          <p:nvPr/>
        </p:nvPicPr>
        <p:blipFill>
          <a:blip r:embed="rId5" cstate="print"/>
          <a:srcRect t="7593"/>
          <a:stretch>
            <a:fillRect/>
          </a:stretch>
        </p:blipFill>
        <p:spPr bwMode="auto">
          <a:xfrm>
            <a:off x="875434" y="4345270"/>
            <a:ext cx="4131411" cy="2201381"/>
          </a:xfrm>
          <a:prstGeom prst="rect">
            <a:avLst/>
          </a:prstGeom>
          <a:noFill/>
          <a:ln>
            <a:noFill/>
          </a:ln>
          <a:effectLst>
            <a:outerShdw blurRad="50800" dist="38100" dir="2700000" algn="tl" rotWithShape="0">
              <a:srgbClr val="000000">
                <a:alpha val="43000"/>
              </a:srgbClr>
            </a:outerShdw>
          </a:effectLst>
        </p:spPr>
      </p:pic>
      <p:pic>
        <p:nvPicPr>
          <p:cNvPr id="12" name="Picture 11" descr="E:\F\公司资料\公司资料\曙光天津基地.JPG"/>
          <p:cNvPicPr preferRelativeResize="0">
            <a:picLocks noChangeArrowheads="1"/>
          </p:cNvPicPr>
          <p:nvPr/>
        </p:nvPicPr>
        <p:blipFill>
          <a:blip r:embed="rId6" cstate="print"/>
          <a:srcRect b="7895"/>
          <a:stretch>
            <a:fillRect/>
          </a:stretch>
        </p:blipFill>
        <p:spPr bwMode="auto">
          <a:xfrm>
            <a:off x="7127354" y="4344999"/>
            <a:ext cx="4031748" cy="2201646"/>
          </a:xfrm>
          <a:prstGeom prst="rect">
            <a:avLst/>
          </a:prstGeom>
          <a:ln w="38100" cap="sq">
            <a:no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44628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latin typeface="等线" panose="02010600030101010101" pitchFamily="2" charset="-122"/>
                <a:ea typeface="等线" panose="02010600030101010101" pitchFamily="2" charset="-122"/>
              </a:rPr>
              <a:t>Strategic Position of </a:t>
            </a:r>
            <a:r>
              <a:rPr lang="en-US" altLang="zh-CN" dirty="0" err="1" smtClean="0">
                <a:latin typeface="等线" panose="02010600030101010101" pitchFamily="2" charset="-122"/>
                <a:ea typeface="等线" panose="02010600030101010101" pitchFamily="2" charset="-122"/>
              </a:rPr>
              <a:t>Sugon</a:t>
            </a:r>
            <a:endParaRPr lang="zh-CN" altLang="en-US" dirty="0">
              <a:latin typeface="等线" panose="02010600030101010101" pitchFamily="2" charset="-122"/>
              <a:ea typeface="等线" panose="02010600030101010101" pitchFamily="2" charset="-122"/>
            </a:endParaRPr>
          </a:p>
        </p:txBody>
      </p:sp>
      <p:pic>
        <p:nvPicPr>
          <p:cNvPr id="4" name="image40.png"/>
          <p:cNvPicPr>
            <a:picLocks noChangeAspect="1" noChangeArrowheads="1"/>
          </p:cNvPicPr>
          <p:nvPr/>
        </p:nvPicPr>
        <p:blipFill>
          <a:blip r:embed="rId2" cstate="print"/>
          <a:srcRect/>
          <a:stretch>
            <a:fillRect/>
          </a:stretch>
        </p:blipFill>
        <p:spPr bwMode="auto">
          <a:xfrm>
            <a:off x="1836843" y="748041"/>
            <a:ext cx="8158163" cy="6393780"/>
          </a:xfrm>
          <a:prstGeom prst="rect">
            <a:avLst/>
          </a:prstGeom>
          <a:noFill/>
          <a:ln w="12700">
            <a:noFill/>
            <a:miter lim="400000"/>
            <a:headEnd/>
            <a:tailEnd/>
          </a:ln>
        </p:spPr>
      </p:pic>
      <p:sp>
        <p:nvSpPr>
          <p:cNvPr id="6" name="Shape 172"/>
          <p:cNvSpPr>
            <a:spLocks noChangeArrowheads="1"/>
          </p:cNvSpPr>
          <p:nvPr/>
        </p:nvSpPr>
        <p:spPr bwMode="auto">
          <a:xfrm>
            <a:off x="603849" y="995148"/>
            <a:ext cx="7506481" cy="1631212"/>
          </a:xfrm>
          <a:prstGeom prst="rect">
            <a:avLst/>
          </a:prstGeom>
          <a:noFill/>
          <a:ln w="12700">
            <a:noFill/>
            <a:miter lim="400000"/>
            <a:headEnd/>
            <a:tailEnd/>
          </a:ln>
        </p:spPr>
        <p:txBody>
          <a:bodyPr wrap="square" lIns="45718" tIns="45718" rIns="45718" bIns="45718">
            <a:spAutoFit/>
          </a:bodyPr>
          <a:lstStyle/>
          <a:p>
            <a:r>
              <a:rPr lang="en-US" altLang="zh-CN" sz="2000" dirty="0" smtClean="0">
                <a:solidFill>
                  <a:srgbClr val="000000"/>
                </a:solidFill>
                <a:latin typeface="等线" panose="02010600030101010101" pitchFamily="2" charset="-122"/>
                <a:ea typeface="等线" panose="02010600030101010101" pitchFamily="2" charset="-122"/>
                <a:cs typeface="Apple Braille Outline 6 Dot"/>
                <a:sym typeface="Apple Braille Outline 6 Dot"/>
              </a:rPr>
              <a:t>A Successful company in connecting Fundamental Research with Product Markets</a:t>
            </a:r>
            <a:endParaRPr lang="en-US" altLang="zh-CN" sz="2000" dirty="0">
              <a:solidFill>
                <a:srgbClr val="000000"/>
              </a:solidFill>
              <a:latin typeface="等线" panose="02010600030101010101" pitchFamily="2" charset="-122"/>
              <a:ea typeface="等线" panose="02010600030101010101" pitchFamily="2" charset="-122"/>
              <a:cs typeface="Apple Braille Outline 6 Dot"/>
              <a:sym typeface="Apple Braille Outline 6 Dot"/>
            </a:endParaRPr>
          </a:p>
          <a:p>
            <a:endParaRPr lang="en-US" altLang="zh-CN" sz="2000" dirty="0">
              <a:solidFill>
                <a:srgbClr val="000000"/>
              </a:solidFill>
              <a:latin typeface="等线" panose="02010600030101010101" pitchFamily="2" charset="-122"/>
              <a:ea typeface="等线" panose="02010600030101010101" pitchFamily="2" charset="-122"/>
              <a:cs typeface="Apple Braille Outline 6 Dot"/>
              <a:sym typeface="Apple Braille Outline 6 Dot"/>
            </a:endParaRPr>
          </a:p>
          <a:p>
            <a:r>
              <a:rPr lang="en-US" altLang="zh-CN" sz="2000" dirty="0" smtClean="0">
                <a:solidFill>
                  <a:srgbClr val="000000"/>
                </a:solidFill>
                <a:latin typeface="等线" panose="02010600030101010101" pitchFamily="2" charset="-122"/>
                <a:ea typeface="等线" panose="02010600030101010101" pitchFamily="2" charset="-122"/>
                <a:cs typeface="Apple Braille Outline 6 Dot"/>
                <a:sym typeface="Apple Braille Outline 6 Dot"/>
              </a:rPr>
              <a:t>Leading the Industrialization of National Innovations </a:t>
            </a:r>
            <a:endParaRPr lang="en-US" altLang="zh-CN" sz="2000" dirty="0">
              <a:solidFill>
                <a:srgbClr val="000000"/>
              </a:solidFill>
              <a:latin typeface="等线" panose="02010600030101010101" pitchFamily="2" charset="-122"/>
              <a:ea typeface="等线" panose="02010600030101010101" pitchFamily="2" charset="-122"/>
              <a:cs typeface="Apple Braille Outline 6 Dot"/>
              <a:sym typeface="Apple Braille Outline 6 Dot"/>
            </a:endParaRPr>
          </a:p>
          <a:p>
            <a:r>
              <a:rPr lang="en-US" altLang="zh-CN" sz="2000" dirty="0" smtClean="0">
                <a:solidFill>
                  <a:srgbClr val="000000"/>
                </a:solidFill>
                <a:latin typeface="等线" panose="02010600030101010101" pitchFamily="2" charset="-122"/>
                <a:ea typeface="等线" panose="02010600030101010101" pitchFamily="2" charset="-122"/>
                <a:cs typeface="Apple Braille Outline 6 Dot"/>
                <a:sym typeface="Apple Braille Outline 6 Dot"/>
              </a:rPr>
              <a:t>In-depth cooperation with customers in cutting-edge technology</a:t>
            </a:r>
            <a:endParaRPr lang="en-US" altLang="zh-CN" sz="2000" dirty="0">
              <a:solidFill>
                <a:srgbClr val="000000"/>
              </a:solidFill>
              <a:latin typeface="等线" panose="02010600030101010101" pitchFamily="2" charset="-122"/>
              <a:ea typeface="等线" panose="02010600030101010101" pitchFamily="2" charset="-122"/>
              <a:cs typeface="Apple Braille Outline 6 Dot"/>
              <a:sym typeface="Apple Braille Outline 6 Dot"/>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012" y="928199"/>
            <a:ext cx="2795498" cy="2852968"/>
          </a:xfrm>
          <a:prstGeom prst="rect">
            <a:avLst/>
          </a:prstGeom>
        </p:spPr>
      </p:pic>
    </p:spTree>
    <p:extLst>
      <p:ext uri="{BB962C8B-B14F-4D97-AF65-F5344CB8AC3E}">
        <p14:creationId xmlns:p14="http://schemas.microsoft.com/office/powerpoint/2010/main" val="50176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r>
              <a:rPr lang="en-US" altLang="zh-CN" dirty="0" smtClean="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Progress with China</a:t>
            </a:r>
            <a:endParaRPr lang="zh-CN" altLang="en-US" b="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4" name="页脚占位符 3"/>
          <p:cNvSpPr txBox="1">
            <a:spLocks/>
          </p:cNvSpPr>
          <p:nvPr/>
        </p:nvSpPr>
        <p:spPr bwMode="auto">
          <a:xfrm>
            <a:off x="9395894" y="6381753"/>
            <a:ext cx="2844801"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zh-CN"/>
            </a:defPPr>
            <a:lvl1pPr marL="0" algn="ctr" defTabSz="914400" rtl="0" eaLnBrk="0" latinLnBrk="0" hangingPunct="0">
              <a:defRPr sz="1200" kern="1200">
                <a:solidFill>
                  <a:schemeClr val="tx1"/>
                </a:solidFill>
                <a:latin typeface="Arial" pitchFamily="34" charset="0"/>
                <a:ea typeface="宋体" pitchFamily="2" charset="-122"/>
                <a:cs typeface="+mn-cs"/>
              </a:defRPr>
            </a:lvl1pPr>
            <a:lvl2pPr marL="742950" indent="-285750" algn="l" defTabSz="914400" rtl="0" eaLnBrk="0" latinLnBrk="0" hangingPunct="0">
              <a:defRPr sz="1800" kern="1200">
                <a:solidFill>
                  <a:schemeClr val="tx1"/>
                </a:solidFill>
                <a:latin typeface="Arial" pitchFamily="34" charset="0"/>
                <a:ea typeface="宋体" pitchFamily="2" charset="-122"/>
                <a:cs typeface="+mn-cs"/>
              </a:defRPr>
            </a:lvl2pPr>
            <a:lvl3pPr marL="1143000" indent="-228600" algn="l" defTabSz="914400" rtl="0" eaLnBrk="0" latinLnBrk="0" hangingPunct="0">
              <a:defRPr sz="1800" kern="1200">
                <a:solidFill>
                  <a:schemeClr val="tx1"/>
                </a:solidFill>
                <a:latin typeface="Arial" pitchFamily="34" charset="0"/>
                <a:ea typeface="宋体" pitchFamily="2" charset="-122"/>
                <a:cs typeface="+mn-cs"/>
              </a:defRPr>
            </a:lvl3pPr>
            <a:lvl4pPr marL="1600200" indent="-228600" algn="l" defTabSz="914400" rtl="0" eaLnBrk="0" latinLnBrk="0" hangingPunct="0">
              <a:defRPr sz="1800" kern="1200">
                <a:solidFill>
                  <a:schemeClr val="tx1"/>
                </a:solidFill>
                <a:latin typeface="Arial" pitchFamily="34" charset="0"/>
                <a:ea typeface="宋体" pitchFamily="2" charset="-122"/>
                <a:cs typeface="+mn-cs"/>
              </a:defRPr>
            </a:lvl4pPr>
            <a:lvl5pPr marL="2057400" indent="-228600" algn="l" defTabSz="914400" rtl="0" eaLnBrk="0" latinLnBrk="0" hangingPunct="0">
              <a:defRPr sz="1800" kern="1200">
                <a:solidFill>
                  <a:schemeClr val="tx1"/>
                </a:solidFill>
                <a:latin typeface="Arial" pitchFamily="34" charset="0"/>
                <a:ea typeface="宋体" pitchFamily="2" charset="-122"/>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宋体" pitchFamily="2" charset="-122"/>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宋体" pitchFamily="2" charset="-122"/>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宋体" pitchFamily="2" charset="-122"/>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宋体" pitchFamily="2" charset="-122"/>
                <a:cs typeface="+mn-cs"/>
              </a:defRPr>
            </a:lvl9pPr>
          </a:lstStyle>
          <a:p>
            <a:pPr eaLnBrk="1" hangingPunct="1"/>
            <a:r>
              <a:rPr lang="zh-CN" altLang="en-US" smtClean="0">
                <a:solidFill>
                  <a:prstClr val="black"/>
                </a:solidFill>
                <a:latin typeface="等线" panose="02010600030101010101" pitchFamily="2" charset="-122"/>
                <a:ea typeface="等线" panose="02010600030101010101" pitchFamily="2" charset="-122"/>
              </a:rPr>
              <a:t>   </a:t>
            </a:r>
          </a:p>
          <a:p>
            <a:pPr eaLnBrk="1" hangingPunct="1"/>
            <a:r>
              <a:rPr lang="en-US" altLang="zh-CN" smtClean="0">
                <a:solidFill>
                  <a:prstClr val="black"/>
                </a:solidFill>
                <a:latin typeface="等线" panose="02010600030101010101" pitchFamily="2" charset="-122"/>
                <a:ea typeface="等线" panose="02010600030101010101" pitchFamily="2" charset="-122"/>
              </a:rPr>
              <a:t>   </a:t>
            </a:r>
            <a:endParaRPr lang="en-US" altLang="zh-CN">
              <a:solidFill>
                <a:prstClr val="black"/>
              </a:solidFill>
              <a:latin typeface="等线" panose="02010600030101010101" pitchFamily="2" charset="-122"/>
              <a:ea typeface="等线" panose="02010600030101010101" pitchFamily="2" charset="-122"/>
            </a:endParaRPr>
          </a:p>
        </p:txBody>
      </p:sp>
      <p:sp>
        <p:nvSpPr>
          <p:cNvPr id="5" name="Oval 622"/>
          <p:cNvSpPr>
            <a:spLocks noChangeArrowheads="1"/>
          </p:cNvSpPr>
          <p:nvPr/>
        </p:nvSpPr>
        <p:spPr bwMode="auto">
          <a:xfrm>
            <a:off x="334445" y="4294199"/>
            <a:ext cx="11523133" cy="2319337"/>
          </a:xfrm>
          <a:prstGeom prst="ellipse">
            <a:avLst/>
          </a:prstGeom>
          <a:gradFill rotWithShape="1">
            <a:gsLst>
              <a:gs pos="0">
                <a:schemeClr val="tx1">
                  <a:alpha val="60001"/>
                </a:schemeClr>
              </a:gs>
              <a:gs pos="100000">
                <a:schemeClr val="tx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zh-CN" altLang="en-US">
              <a:solidFill>
                <a:prstClr val="black"/>
              </a:solidFill>
              <a:latin typeface="等线" panose="02010600030101010101" pitchFamily="2" charset="-122"/>
              <a:ea typeface="等线" panose="02010600030101010101" pitchFamily="2" charset="-122"/>
            </a:endParaRPr>
          </a:p>
        </p:txBody>
      </p:sp>
      <p:sp>
        <p:nvSpPr>
          <p:cNvPr id="6" name="AutoShape 619"/>
          <p:cNvSpPr>
            <a:spLocks noChangeArrowheads="1"/>
          </p:cNvSpPr>
          <p:nvPr/>
        </p:nvSpPr>
        <p:spPr bwMode="auto">
          <a:xfrm>
            <a:off x="3215218" y="5705377"/>
            <a:ext cx="4800600" cy="431800"/>
          </a:xfrm>
          <a:prstGeom prst="rightArrow">
            <a:avLst>
              <a:gd name="adj1" fmla="val 50000"/>
              <a:gd name="adj2" fmla="val 208456"/>
            </a:avLst>
          </a:prstGeom>
          <a:gradFill rotWithShape="1">
            <a:gsLst>
              <a:gs pos="0">
                <a:schemeClr val="tx1">
                  <a:gamma/>
                  <a:shade val="86275"/>
                  <a:invGamma/>
                  <a:alpha val="0"/>
                </a:schemeClr>
              </a:gs>
              <a:gs pos="100000">
                <a:schemeClr val="tx1">
                  <a:alpha val="60001"/>
                </a:schemeClr>
              </a:gs>
            </a:gsLst>
            <a:lin ang="0" scaled="1"/>
          </a:gradFill>
          <a:ln w="9525">
            <a:noFill/>
            <a:miter lim="800000"/>
            <a:headEnd/>
            <a:tailEnd/>
          </a:ln>
          <a:effectLst/>
        </p:spPr>
        <p:txBody>
          <a:bodyPr wrap="none" anchor="ctr"/>
          <a:lstStyle/>
          <a:p>
            <a:pPr>
              <a:defRPr/>
            </a:pPr>
            <a:endParaRPr lang="zh-CN" altLang="en-US">
              <a:solidFill>
                <a:prstClr val="black"/>
              </a:solidFill>
              <a:latin typeface="等线" panose="02010600030101010101" pitchFamily="2" charset="-122"/>
              <a:ea typeface="等线" panose="02010600030101010101" pitchFamily="2" charset="-122"/>
            </a:endParaRPr>
          </a:p>
        </p:txBody>
      </p:sp>
      <p:sp>
        <p:nvSpPr>
          <p:cNvPr id="7" name="AutoShape 620"/>
          <p:cNvSpPr>
            <a:spLocks noChangeArrowheads="1"/>
          </p:cNvSpPr>
          <p:nvPr/>
        </p:nvSpPr>
        <p:spPr bwMode="auto">
          <a:xfrm>
            <a:off x="3215218" y="5652989"/>
            <a:ext cx="4800600" cy="431800"/>
          </a:xfrm>
          <a:prstGeom prst="rightArrow">
            <a:avLst>
              <a:gd name="adj1" fmla="val 50000"/>
              <a:gd name="adj2" fmla="val 208456"/>
            </a:avLst>
          </a:prstGeom>
          <a:gradFill rotWithShape="1">
            <a:gsLst>
              <a:gs pos="0">
                <a:srgbClr val="DCDC00">
                  <a:alpha val="0"/>
                </a:srgbClr>
              </a:gs>
              <a:gs pos="100000">
                <a:srgbClr val="FFFF00">
                  <a:alpha val="60001"/>
                </a:srgb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solidFill>
                <a:prstClr val="black"/>
              </a:solidFill>
              <a:latin typeface="等线" panose="02010600030101010101" pitchFamily="2" charset="-122"/>
              <a:ea typeface="等线" panose="02010600030101010101" pitchFamily="2" charset="-122"/>
            </a:endParaRPr>
          </a:p>
        </p:txBody>
      </p:sp>
      <p:sp>
        <p:nvSpPr>
          <p:cNvPr id="8" name="AutoShape 605"/>
          <p:cNvSpPr>
            <a:spLocks noChangeArrowheads="1"/>
          </p:cNvSpPr>
          <p:nvPr/>
        </p:nvSpPr>
        <p:spPr bwMode="auto">
          <a:xfrm>
            <a:off x="334445" y="5229127"/>
            <a:ext cx="11523133" cy="15113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0000">
              <a:alpha val="30196"/>
            </a:srgbClr>
          </a:solidFill>
          <a:ln>
            <a:noFill/>
          </a:ln>
          <a:extLst>
            <a:ext uri="{91240B29-F687-4f45-9708-019B960494DF}">
              <a14:hiddenLine xmlns="" xmlns:a14="http://schemas.microsoft.com/office/drawing/2010/main" w="12700" algn="ctr">
                <a:solidFill>
                  <a:srgbClr val="000000"/>
                </a:solidFill>
                <a:miter lim="800000"/>
                <a:headEnd/>
                <a:tailEnd/>
              </a14:hiddenLine>
            </a:ext>
          </a:extLst>
        </p:spPr>
        <p:txBody>
          <a:bodyPr wrap="none" lIns="87313" tIns="44450" rIns="87313" bIns="44450" anchor="ctr"/>
          <a:lstStyle/>
          <a:p>
            <a:endParaRPr lang="zh-CN" altLang="en-US">
              <a:solidFill>
                <a:prstClr val="black"/>
              </a:solidFill>
              <a:latin typeface="等线" panose="02010600030101010101" pitchFamily="2" charset="-122"/>
              <a:ea typeface="等线" panose="02010600030101010101" pitchFamily="2" charset="-122"/>
            </a:endParaRPr>
          </a:p>
        </p:txBody>
      </p:sp>
      <p:sp>
        <p:nvSpPr>
          <p:cNvPr id="9" name="AutoShape 589"/>
          <p:cNvSpPr>
            <a:spLocks noChangeArrowheads="1"/>
          </p:cNvSpPr>
          <p:nvPr/>
        </p:nvSpPr>
        <p:spPr bwMode="auto">
          <a:xfrm>
            <a:off x="334445" y="5086252"/>
            <a:ext cx="11523133" cy="15113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ln>
            <a:headEnd/>
            <a:tailEnd/>
          </a:ln>
        </p:spPr>
        <p:style>
          <a:lnRef idx="1">
            <a:schemeClr val="accent5"/>
          </a:lnRef>
          <a:fillRef idx="2">
            <a:schemeClr val="accent5"/>
          </a:fillRef>
          <a:effectRef idx="1">
            <a:schemeClr val="accent5"/>
          </a:effectRef>
          <a:fontRef idx="minor">
            <a:schemeClr val="dk1"/>
          </a:fontRef>
        </p:style>
        <p:txBody>
          <a:bodyPr wrap="none" lIns="87313" tIns="44450" rIns="87313" bIns="44450" anchor="ctr"/>
          <a:lstStyle/>
          <a:p>
            <a:pPr>
              <a:defRPr/>
            </a:pPr>
            <a:endParaRPr lang="zh-CN" altLang="en-US">
              <a:solidFill>
                <a:prstClr val="black"/>
              </a:solidFill>
              <a:latin typeface="等线" panose="02010600030101010101" pitchFamily="2" charset="-122"/>
              <a:ea typeface="等线" panose="02010600030101010101" pitchFamily="2" charset="-122"/>
            </a:endParaRPr>
          </a:p>
        </p:txBody>
      </p:sp>
      <p:grpSp>
        <p:nvGrpSpPr>
          <p:cNvPr id="18" name="组合 17"/>
          <p:cNvGrpSpPr/>
          <p:nvPr/>
        </p:nvGrpSpPr>
        <p:grpSpPr>
          <a:xfrm>
            <a:off x="-144693" y="1473286"/>
            <a:ext cx="12385376" cy="3973328"/>
            <a:chOff x="-108520" y="1039997"/>
            <a:chExt cx="9289032" cy="3973328"/>
          </a:xfrm>
        </p:grpSpPr>
        <p:sp>
          <p:nvSpPr>
            <p:cNvPr id="19" name="流程图: 摘录 18"/>
            <p:cNvSpPr/>
            <p:nvPr/>
          </p:nvSpPr>
          <p:spPr>
            <a:xfrm rot="10800000">
              <a:off x="-108520" y="1039997"/>
              <a:ext cx="9289032" cy="2323875"/>
            </a:xfrm>
            <a:prstGeom prst="flowChartExtract">
              <a:avLst/>
            </a:prstGeom>
            <a:gradFill flip="none" rotWithShape="1">
              <a:gsLst>
                <a:gs pos="58000">
                  <a:srgbClr val="FFFF9B"/>
                </a:gs>
                <a:gs pos="0">
                  <a:schemeClr val="bg1"/>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pitchFamily="2" charset="-122"/>
                <a:ea typeface="等线" panose="02010600030101010101" pitchFamily="2" charset="-122"/>
              </a:endParaRPr>
            </a:p>
          </p:txBody>
        </p:sp>
        <p:sp>
          <p:nvSpPr>
            <p:cNvPr id="10" name="Freeform 591"/>
            <p:cNvSpPr>
              <a:spLocks/>
            </p:cNvSpPr>
            <p:nvPr/>
          </p:nvSpPr>
          <p:spPr bwMode="auto">
            <a:xfrm flipH="1">
              <a:off x="7152184" y="1917700"/>
              <a:ext cx="1968500" cy="3095625"/>
            </a:xfrm>
            <a:custGeom>
              <a:avLst/>
              <a:gdLst>
                <a:gd name="T0" fmla="*/ 0 w 1134"/>
                <a:gd name="T1" fmla="*/ 0 h 1950"/>
                <a:gd name="T2" fmla="*/ 0 w 1134"/>
                <a:gd name="T3" fmla="*/ 2147483647 h 1950"/>
                <a:gd name="T4" fmla="*/ 2147483647 w 1134"/>
                <a:gd name="T5" fmla="*/ 2147483647 h 1950"/>
                <a:gd name="T6" fmla="*/ 2147483647 w 1134"/>
                <a:gd name="T7" fmla="*/ 2147483647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solidFill>
              <a:srgbClr val="333333"/>
            </a:solidFill>
            <a:ln w="12700">
              <a:solidFill>
                <a:srgbClr val="808080"/>
              </a:solidFill>
              <a:round/>
              <a:headEnd/>
              <a:tailEnd/>
            </a:ln>
          </p:spPr>
          <p:txBody>
            <a:bodyPr wrap="none" lIns="87313" tIns="44450" rIns="87313" bIns="44450" anchor="ctr"/>
            <a:lstStyle/>
            <a:p>
              <a:endParaRPr lang="zh-CN" altLang="en-US">
                <a:solidFill>
                  <a:prstClr val="black"/>
                </a:solidFill>
                <a:latin typeface="等线" panose="02010600030101010101" pitchFamily="2" charset="-122"/>
                <a:ea typeface="等线" panose="02010600030101010101" pitchFamily="2" charset="-122"/>
              </a:endParaRPr>
            </a:p>
          </p:txBody>
        </p:sp>
        <p:sp>
          <p:nvSpPr>
            <p:cNvPr id="11" name="Freeform 592"/>
            <p:cNvSpPr>
              <a:spLocks/>
            </p:cNvSpPr>
            <p:nvPr/>
          </p:nvSpPr>
          <p:spPr bwMode="auto">
            <a:xfrm>
              <a:off x="23317" y="1917700"/>
              <a:ext cx="1968500" cy="3095625"/>
            </a:xfrm>
            <a:custGeom>
              <a:avLst/>
              <a:gdLst>
                <a:gd name="T0" fmla="*/ 0 w 1134"/>
                <a:gd name="T1" fmla="*/ 0 h 1950"/>
                <a:gd name="T2" fmla="*/ 0 w 1134"/>
                <a:gd name="T3" fmla="*/ 2147483647 h 1950"/>
                <a:gd name="T4" fmla="*/ 2147483647 w 1134"/>
                <a:gd name="T5" fmla="*/ 2147483647 h 1950"/>
                <a:gd name="T6" fmla="*/ 2147483647 w 1134"/>
                <a:gd name="T7" fmla="*/ 2147483647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solidFill>
              <a:srgbClr val="333333"/>
            </a:solidFill>
            <a:ln w="12700">
              <a:solidFill>
                <a:srgbClr val="808080"/>
              </a:solidFill>
              <a:round/>
              <a:headEnd/>
              <a:tailEnd/>
            </a:ln>
          </p:spPr>
          <p:txBody>
            <a:bodyPr wrap="none" lIns="87313" tIns="44450" rIns="87313" bIns="44450" anchor="ctr"/>
            <a:lstStyle/>
            <a:p>
              <a:endParaRPr lang="zh-CN" altLang="en-US">
                <a:solidFill>
                  <a:prstClr val="black"/>
                </a:solidFill>
                <a:latin typeface="等线" panose="02010600030101010101" pitchFamily="2" charset="-122"/>
                <a:ea typeface="等线" panose="02010600030101010101" pitchFamily="2" charset="-122"/>
              </a:endParaRPr>
            </a:p>
          </p:txBody>
        </p:sp>
        <p:sp>
          <p:nvSpPr>
            <p:cNvPr id="12" name="Freeform 593"/>
            <p:cNvSpPr>
              <a:spLocks/>
            </p:cNvSpPr>
            <p:nvPr/>
          </p:nvSpPr>
          <p:spPr bwMode="auto">
            <a:xfrm flipH="1">
              <a:off x="5436096" y="1917700"/>
              <a:ext cx="1884363" cy="3095625"/>
            </a:xfrm>
            <a:custGeom>
              <a:avLst/>
              <a:gdLst>
                <a:gd name="T0" fmla="*/ 0 w 1134"/>
                <a:gd name="T1" fmla="*/ 0 h 1950"/>
                <a:gd name="T2" fmla="*/ 0 w 1134"/>
                <a:gd name="T3" fmla="*/ 2147483647 h 1950"/>
                <a:gd name="T4" fmla="*/ 2147483647 w 1134"/>
                <a:gd name="T5" fmla="*/ 2147483647 h 1950"/>
                <a:gd name="T6" fmla="*/ 2147483647 w 1134"/>
                <a:gd name="T7" fmla="*/ 2147483647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solidFill>
              <a:srgbClr val="333333"/>
            </a:solidFill>
            <a:ln w="12700">
              <a:solidFill>
                <a:srgbClr val="808080"/>
              </a:solidFill>
              <a:round/>
              <a:headEnd/>
              <a:tailEnd/>
            </a:ln>
          </p:spPr>
          <p:txBody>
            <a:bodyPr wrap="none" lIns="87313" tIns="44450" rIns="87313" bIns="44450" anchor="ctr"/>
            <a:lstStyle/>
            <a:p>
              <a:endParaRPr lang="zh-CN" altLang="en-US">
                <a:solidFill>
                  <a:prstClr val="black"/>
                </a:solidFill>
                <a:latin typeface="等线" panose="02010600030101010101" pitchFamily="2" charset="-122"/>
                <a:ea typeface="等线" panose="02010600030101010101" pitchFamily="2" charset="-122"/>
              </a:endParaRPr>
            </a:p>
          </p:txBody>
        </p:sp>
        <p:sp>
          <p:nvSpPr>
            <p:cNvPr id="13" name="Freeform 594"/>
            <p:cNvSpPr>
              <a:spLocks/>
            </p:cNvSpPr>
            <p:nvPr/>
          </p:nvSpPr>
          <p:spPr bwMode="auto">
            <a:xfrm>
              <a:off x="1823542" y="1917700"/>
              <a:ext cx="1884362" cy="3095625"/>
            </a:xfrm>
            <a:custGeom>
              <a:avLst/>
              <a:gdLst>
                <a:gd name="T0" fmla="*/ 0 w 1134"/>
                <a:gd name="T1" fmla="*/ 0 h 1950"/>
                <a:gd name="T2" fmla="*/ 0 w 1134"/>
                <a:gd name="T3" fmla="*/ 2147483647 h 1950"/>
                <a:gd name="T4" fmla="*/ 2147483647 w 1134"/>
                <a:gd name="T5" fmla="*/ 2147483647 h 1950"/>
                <a:gd name="T6" fmla="*/ 2147483647 w 1134"/>
                <a:gd name="T7" fmla="*/ 2147483647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solidFill>
              <a:srgbClr val="333333"/>
            </a:solidFill>
            <a:ln w="12700">
              <a:solidFill>
                <a:srgbClr val="808080"/>
              </a:solidFill>
              <a:round/>
              <a:headEnd/>
              <a:tailEnd/>
            </a:ln>
          </p:spPr>
          <p:txBody>
            <a:bodyPr wrap="none" lIns="87313" tIns="44450" rIns="87313" bIns="44450" anchor="ctr"/>
            <a:lstStyle/>
            <a:p>
              <a:endParaRPr lang="zh-CN" altLang="en-US">
                <a:solidFill>
                  <a:prstClr val="black"/>
                </a:solidFill>
                <a:latin typeface="等线" panose="02010600030101010101" pitchFamily="2" charset="-122"/>
                <a:ea typeface="等线" panose="02010600030101010101" pitchFamily="2" charset="-122"/>
              </a:endParaRPr>
            </a:p>
          </p:txBody>
        </p:sp>
        <p:sp>
          <p:nvSpPr>
            <p:cNvPr id="14" name="Freeform 595"/>
            <p:cNvSpPr>
              <a:spLocks/>
            </p:cNvSpPr>
            <p:nvPr/>
          </p:nvSpPr>
          <p:spPr bwMode="auto">
            <a:xfrm>
              <a:off x="107454" y="1773238"/>
              <a:ext cx="1728000" cy="3095625"/>
            </a:xfrm>
            <a:custGeom>
              <a:avLst/>
              <a:gdLst>
                <a:gd name="T0" fmla="*/ 0 w 1134"/>
                <a:gd name="T1" fmla="*/ 0 h 1950"/>
                <a:gd name="T2" fmla="*/ 0 w 1134"/>
                <a:gd name="T3" fmla="*/ 2147483647 h 1950"/>
                <a:gd name="T4" fmla="*/ 2147483647 w 1134"/>
                <a:gd name="T5" fmla="*/ 2147483647 h 1950"/>
                <a:gd name="T6" fmla="*/ 2147483647 w 1134"/>
                <a:gd name="T7" fmla="*/ 2147483647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gradFill rotWithShape="0">
              <a:gsLst>
                <a:gs pos="0">
                  <a:srgbClr val="9DBDFF"/>
                </a:gs>
                <a:gs pos="100000">
                  <a:srgbClr val="6699FF"/>
                </a:gs>
              </a:gsLst>
              <a:lin ang="5400000" scaled="1"/>
            </a:gradFill>
            <a:ln w="12700">
              <a:solidFill>
                <a:schemeClr val="accent1"/>
              </a:solidFill>
              <a:round/>
              <a:headEnd/>
              <a:tailEnd/>
            </a:ln>
          </p:spPr>
          <p:txBody>
            <a:bodyPr wrap="none" lIns="87313" tIns="44450" rIns="87313" bIns="44450" anchor="ctr"/>
            <a:lstStyle/>
            <a:p>
              <a:pPr algn="ctr" latinLnBrk="1"/>
              <a:r>
                <a:rPr kumimoji="1" lang="en-US" altLang="zh-CN" sz="2000" b="1" dirty="0" smtClean="0">
                  <a:solidFill>
                    <a:prstClr val="black"/>
                  </a:solidFill>
                  <a:latin typeface="等线" panose="02010600030101010101" pitchFamily="2" charset="-122"/>
                  <a:ea typeface="等线" panose="02010600030101010101" pitchFamily="2" charset="-122"/>
                  <a:cs typeface="HY각헤드라인M"/>
                </a:rPr>
                <a:t>First</a:t>
              </a:r>
              <a:r>
                <a:rPr kumimoji="1" lang="zh-CN" altLang="en-US" sz="2000" b="1" dirty="0" smtClean="0">
                  <a:solidFill>
                    <a:prstClr val="black"/>
                  </a:solidFill>
                  <a:latin typeface="等线" panose="02010600030101010101" pitchFamily="2" charset="-122"/>
                  <a:ea typeface="等线" panose="02010600030101010101" pitchFamily="2" charset="-122"/>
                  <a:cs typeface="HY각헤드라인M"/>
                </a:rPr>
                <a:t> </a:t>
              </a:r>
              <a:r>
                <a:rPr kumimoji="1" lang="zh-CN" altLang="zh-CN" sz="2000" b="1" dirty="0" smtClean="0">
                  <a:solidFill>
                    <a:prstClr val="black"/>
                  </a:solidFill>
                  <a:latin typeface="等线" panose="02010600030101010101" pitchFamily="2" charset="-122"/>
                  <a:ea typeface="等线" panose="02010600030101010101" pitchFamily="2" charset="-122"/>
                  <a:cs typeface="HY각헤드라인M"/>
                </a:rPr>
                <a:t>D</a:t>
              </a:r>
              <a:r>
                <a:rPr kumimoji="1" lang="en-US" altLang="zh-CN" sz="2000" b="1" dirty="0" err="1" smtClean="0">
                  <a:solidFill>
                    <a:prstClr val="black"/>
                  </a:solidFill>
                  <a:latin typeface="等线" panose="02010600030101010101" pitchFamily="2" charset="-122"/>
                  <a:ea typeface="等线" panose="02010600030101010101" pitchFamily="2" charset="-122"/>
                  <a:cs typeface="HY각헤드라인M"/>
                </a:rPr>
                <a:t>eveloper</a:t>
              </a:r>
              <a:r>
                <a:rPr kumimoji="1" lang="zh-CN" altLang="en-US" sz="2000" b="1" dirty="0" smtClean="0">
                  <a:solidFill>
                    <a:prstClr val="black"/>
                  </a:solidFill>
                  <a:latin typeface="等线" panose="02010600030101010101" pitchFamily="2" charset="-122"/>
                  <a:ea typeface="等线" panose="02010600030101010101" pitchFamily="2" charset="-122"/>
                  <a:cs typeface="HY각헤드라인M"/>
                </a:rPr>
                <a:t> </a:t>
              </a:r>
              <a:r>
                <a:rPr kumimoji="1" lang="en-US" altLang="zh-CN" sz="2000" b="1" dirty="0" smtClean="0">
                  <a:solidFill>
                    <a:prstClr val="black"/>
                  </a:solidFill>
                  <a:latin typeface="等线" panose="02010600030101010101" pitchFamily="2" charset="-122"/>
                  <a:ea typeface="等线" panose="02010600030101010101" pitchFamily="2" charset="-122"/>
                  <a:cs typeface="HY각헤드라인M"/>
                </a:rPr>
                <a:t>of</a:t>
              </a:r>
              <a:endParaRPr kumimoji="1" lang="en-US" altLang="zh-CN" sz="2000" b="1" dirty="0">
                <a:solidFill>
                  <a:prstClr val="black"/>
                </a:solidFill>
                <a:latin typeface="等线" panose="02010600030101010101" pitchFamily="2" charset="-122"/>
                <a:ea typeface="等线" panose="02010600030101010101" pitchFamily="2" charset="-122"/>
                <a:cs typeface="HY각헤드라인M"/>
              </a:endParaRPr>
            </a:p>
            <a:p>
              <a:pPr algn="ctr" latinLnBrk="1"/>
              <a:r>
                <a:rPr kumimoji="1" lang="en-US" altLang="zh-CN" sz="2000" b="1" dirty="0" smtClean="0">
                  <a:solidFill>
                    <a:prstClr val="black"/>
                  </a:solidFill>
                  <a:latin typeface="等线" panose="02010600030101010101" pitchFamily="2" charset="-122"/>
                  <a:ea typeface="等线" panose="02010600030101010101" pitchFamily="2" charset="-122"/>
                  <a:cs typeface="HY각헤드라인M"/>
                </a:rPr>
                <a:t>8</a:t>
              </a:r>
              <a:r>
                <a:rPr kumimoji="1" lang="zh-CN" altLang="en-US" sz="2000" b="1" dirty="0">
                  <a:solidFill>
                    <a:prstClr val="black"/>
                  </a:solidFill>
                  <a:latin typeface="等线" panose="02010600030101010101" pitchFamily="2" charset="-122"/>
                  <a:ea typeface="等线" panose="02010600030101010101" pitchFamily="2" charset="-122"/>
                  <a:cs typeface="HY각헤드라인M"/>
                </a:rPr>
                <a:t>-</a:t>
              </a:r>
              <a:r>
                <a:rPr kumimoji="1" lang="en-US" altLang="zh-CN" sz="2000" b="1" dirty="0" smtClean="0">
                  <a:solidFill>
                    <a:prstClr val="black"/>
                  </a:solidFill>
                  <a:latin typeface="等线" panose="02010600030101010101" pitchFamily="2" charset="-122"/>
                  <a:ea typeface="等线" panose="02010600030101010101" pitchFamily="2" charset="-122"/>
                  <a:cs typeface="HY각헤드라인M"/>
                </a:rPr>
                <a:t>way</a:t>
              </a:r>
              <a:r>
                <a:rPr kumimoji="1" lang="zh-CN" altLang="en-US" sz="2000" b="1" dirty="0" smtClean="0">
                  <a:solidFill>
                    <a:prstClr val="black"/>
                  </a:solidFill>
                  <a:latin typeface="等线" panose="02010600030101010101" pitchFamily="2" charset="-122"/>
                  <a:ea typeface="等线" panose="02010600030101010101" pitchFamily="2" charset="-122"/>
                  <a:cs typeface="HY각헤드라인M"/>
                </a:rPr>
                <a:t> </a:t>
              </a:r>
              <a:r>
                <a:rPr kumimoji="1" lang="en-US" altLang="zh-CN" sz="2000" b="1" dirty="0" smtClean="0">
                  <a:solidFill>
                    <a:prstClr val="black"/>
                  </a:solidFill>
                  <a:latin typeface="等线" panose="02010600030101010101" pitchFamily="2" charset="-122"/>
                  <a:ea typeface="等线" panose="02010600030101010101" pitchFamily="2" charset="-122"/>
                  <a:cs typeface="HY각헤드라인M"/>
                </a:rPr>
                <a:t>X86</a:t>
              </a:r>
              <a:r>
                <a:rPr kumimoji="1" lang="zh-CN" altLang="en-US" sz="2000" b="1" dirty="0" smtClean="0">
                  <a:solidFill>
                    <a:prstClr val="black"/>
                  </a:solidFill>
                  <a:latin typeface="等线" panose="02010600030101010101" pitchFamily="2" charset="-122"/>
                  <a:ea typeface="等线" panose="02010600030101010101" pitchFamily="2" charset="-122"/>
                  <a:cs typeface="HY각헤드라인M"/>
                </a:rPr>
                <a:t> </a:t>
              </a:r>
              <a:r>
                <a:rPr kumimoji="1" lang="en-US" altLang="zh-CN" sz="2000" b="1" dirty="0" smtClean="0">
                  <a:solidFill>
                    <a:prstClr val="black"/>
                  </a:solidFill>
                  <a:latin typeface="等线" panose="02010600030101010101" pitchFamily="2" charset="-122"/>
                  <a:ea typeface="等线" panose="02010600030101010101" pitchFamily="2" charset="-122"/>
                  <a:cs typeface="HY각헤드라인M"/>
                </a:rPr>
                <a:t>Server</a:t>
              </a:r>
            </a:p>
            <a:p>
              <a:pPr algn="ctr" latinLnBrk="1"/>
              <a:r>
                <a:rPr kumimoji="1" lang="zh-CN" altLang="zh-CN" sz="2000" b="1" dirty="0" smtClean="0">
                  <a:solidFill>
                    <a:prstClr val="black"/>
                  </a:solidFill>
                  <a:latin typeface="等线" panose="02010600030101010101" pitchFamily="2" charset="-122"/>
                  <a:ea typeface="等线" panose="02010600030101010101" pitchFamily="2" charset="-122"/>
                  <a:cs typeface="HY각헤드라인M"/>
                </a:rPr>
                <a:t>I</a:t>
              </a:r>
              <a:r>
                <a:rPr kumimoji="1" lang="en-US" altLang="zh-CN" sz="2000" b="1" dirty="0" smtClean="0">
                  <a:solidFill>
                    <a:prstClr val="black"/>
                  </a:solidFill>
                  <a:latin typeface="等线" panose="02010600030101010101" pitchFamily="2" charset="-122"/>
                  <a:ea typeface="等线" panose="02010600030101010101" pitchFamily="2" charset="-122"/>
                  <a:cs typeface="HY각헤드라인M"/>
                </a:rPr>
                <a:t>n</a:t>
              </a:r>
              <a:r>
                <a:rPr kumimoji="1" lang="zh-CN" altLang="en-US" sz="2000" b="1" dirty="0" smtClean="0">
                  <a:solidFill>
                    <a:prstClr val="black"/>
                  </a:solidFill>
                  <a:latin typeface="等线" panose="02010600030101010101" pitchFamily="2" charset="-122"/>
                  <a:ea typeface="等线" panose="02010600030101010101" pitchFamily="2" charset="-122"/>
                  <a:cs typeface="HY각헤드라인M"/>
                </a:rPr>
                <a:t> </a:t>
              </a:r>
              <a:r>
                <a:rPr kumimoji="1" lang="en-US" altLang="zh-CN" sz="2000" b="1" dirty="0" smtClean="0">
                  <a:solidFill>
                    <a:prstClr val="black"/>
                  </a:solidFill>
                  <a:latin typeface="等线" panose="02010600030101010101" pitchFamily="2" charset="-122"/>
                  <a:ea typeface="等线" panose="02010600030101010101" pitchFamily="2" charset="-122"/>
                  <a:cs typeface="HY각헤드라인M"/>
                </a:rPr>
                <a:t>China</a:t>
              </a:r>
              <a:endParaRPr kumimoji="1" lang="ko-KR" altLang="en-US" sz="2000" b="1" dirty="0">
                <a:solidFill>
                  <a:prstClr val="black"/>
                </a:solidFill>
                <a:latin typeface="等线" panose="02010600030101010101" pitchFamily="2" charset="-122"/>
                <a:ea typeface="HY각헤드라인M"/>
                <a:cs typeface="HY각헤드라인M"/>
              </a:endParaRPr>
            </a:p>
          </p:txBody>
        </p:sp>
        <p:sp>
          <p:nvSpPr>
            <p:cNvPr id="15" name="Freeform 596"/>
            <p:cNvSpPr>
              <a:spLocks/>
            </p:cNvSpPr>
            <p:nvPr/>
          </p:nvSpPr>
          <p:spPr bwMode="auto">
            <a:xfrm>
              <a:off x="1907679" y="1773238"/>
              <a:ext cx="1728000" cy="3095625"/>
            </a:xfrm>
            <a:custGeom>
              <a:avLst/>
              <a:gdLst>
                <a:gd name="T0" fmla="*/ 0 w 1134"/>
                <a:gd name="T1" fmla="*/ 0 h 1950"/>
                <a:gd name="T2" fmla="*/ 0 w 1134"/>
                <a:gd name="T3" fmla="*/ 2147483647 h 1950"/>
                <a:gd name="T4" fmla="*/ 2147483647 w 1134"/>
                <a:gd name="T5" fmla="*/ 2147483647 h 1950"/>
                <a:gd name="T6" fmla="*/ 2147483647 w 1134"/>
                <a:gd name="T7" fmla="*/ 2147483647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gradFill rotWithShape="0">
              <a:gsLst>
                <a:gs pos="0">
                  <a:srgbClr val="E8D2FF"/>
                </a:gs>
                <a:gs pos="100000">
                  <a:srgbClr val="CC99FF"/>
                </a:gs>
              </a:gsLst>
              <a:lin ang="5400000" scaled="1"/>
            </a:gradFill>
            <a:ln w="12700">
              <a:solidFill>
                <a:schemeClr val="accent4"/>
              </a:solidFill>
              <a:round/>
              <a:headEnd/>
              <a:tailEnd/>
            </a:ln>
          </p:spPr>
          <p:txBody>
            <a:bodyPr wrap="none" lIns="87313" tIns="44450" rIns="87313" bIns="44450" anchor="ctr"/>
            <a:lstStyle/>
            <a:p>
              <a:pPr algn="ctr" latinLnBrk="1"/>
              <a:r>
                <a:rPr kumimoji="1" lang="en-US" altLang="zh-CN" b="1" dirty="0">
                  <a:solidFill>
                    <a:prstClr val="black"/>
                  </a:solidFill>
                  <a:latin typeface="等线" panose="02010600030101010101" pitchFamily="2" charset="-122"/>
                  <a:ea typeface="等线" panose="02010600030101010101" pitchFamily="2" charset="-122"/>
                  <a:cs typeface="HY각헤드라인M"/>
                </a:rPr>
                <a:t>First</a:t>
              </a:r>
              <a:r>
                <a:rPr kumimoji="1" lang="zh-CN" altLang="en-US" b="1" dirty="0">
                  <a:solidFill>
                    <a:prstClr val="black"/>
                  </a:solidFill>
                  <a:latin typeface="等线" panose="02010600030101010101" pitchFamily="2" charset="-122"/>
                  <a:ea typeface="等线" panose="02010600030101010101" pitchFamily="2" charset="-122"/>
                  <a:cs typeface="HY각헤드라인M"/>
                </a:rPr>
                <a:t> </a:t>
              </a:r>
              <a:r>
                <a:rPr kumimoji="1" lang="zh-CN" altLang="zh-CN" b="1" dirty="0" smtClean="0">
                  <a:solidFill>
                    <a:prstClr val="black"/>
                  </a:solidFill>
                  <a:latin typeface="等线" panose="02010600030101010101" pitchFamily="2" charset="-122"/>
                  <a:ea typeface="等线" panose="02010600030101010101" pitchFamily="2" charset="-122"/>
                  <a:cs typeface="HY각헤드라인M"/>
                </a:rPr>
                <a:t>D</a:t>
              </a:r>
              <a:r>
                <a:rPr kumimoji="1" lang="en-US" altLang="zh-CN" b="1" dirty="0" err="1" smtClean="0">
                  <a:solidFill>
                    <a:prstClr val="black"/>
                  </a:solidFill>
                  <a:latin typeface="等线" panose="02010600030101010101" pitchFamily="2" charset="-122"/>
                  <a:ea typeface="等线" panose="02010600030101010101" pitchFamily="2" charset="-122"/>
                  <a:cs typeface="HY각헤드라인M"/>
                </a:rPr>
                <a:t>eveloper</a:t>
              </a:r>
              <a:r>
                <a:rPr kumimoji="1" lang="zh-CN" altLang="en-US" b="1" dirty="0" smtClean="0">
                  <a:solidFill>
                    <a:prstClr val="black"/>
                  </a:solidFill>
                  <a:latin typeface="等线" panose="02010600030101010101" pitchFamily="2" charset="-122"/>
                  <a:ea typeface="等线" panose="02010600030101010101" pitchFamily="2" charset="-122"/>
                  <a:cs typeface="HY각헤드라인M"/>
                </a:rPr>
                <a:t> </a:t>
              </a:r>
              <a:r>
                <a:rPr kumimoji="1" lang="en-US" altLang="zh-CN" b="1" dirty="0">
                  <a:solidFill>
                    <a:prstClr val="black"/>
                  </a:solidFill>
                  <a:latin typeface="等线" panose="02010600030101010101" pitchFamily="2" charset="-122"/>
                  <a:ea typeface="等线" panose="02010600030101010101" pitchFamily="2" charset="-122"/>
                  <a:cs typeface="HY각헤드라인M"/>
                </a:rPr>
                <a:t>of</a:t>
              </a:r>
            </a:p>
            <a:p>
              <a:pPr algn="ctr" latinLnBrk="1"/>
              <a:r>
                <a:rPr kumimoji="1" lang="zh-CN" altLang="zh-CN" b="1" dirty="0" smtClean="0">
                  <a:solidFill>
                    <a:prstClr val="black"/>
                  </a:solidFill>
                  <a:latin typeface="等线" panose="02010600030101010101" pitchFamily="2" charset="-122"/>
                  <a:ea typeface="等线" panose="02010600030101010101" pitchFamily="2" charset="-122"/>
                  <a:cs typeface="HY각헤드라인M"/>
                </a:rPr>
                <a:t>B</a:t>
              </a:r>
              <a:r>
                <a:rPr kumimoji="1" lang="en-US" altLang="zh-CN" b="1" dirty="0" smtClean="0">
                  <a:solidFill>
                    <a:prstClr val="black"/>
                  </a:solidFill>
                  <a:latin typeface="等线" panose="02010600030101010101" pitchFamily="2" charset="-122"/>
                  <a:ea typeface="等线" panose="02010600030101010101" pitchFamily="2" charset="-122"/>
                  <a:cs typeface="HY각헤드라인M"/>
                </a:rPr>
                <a:t>lade</a:t>
              </a:r>
              <a:r>
                <a:rPr kumimoji="1" lang="zh-CN" altLang="en-US" b="1" dirty="0" smtClean="0">
                  <a:solidFill>
                    <a:prstClr val="black"/>
                  </a:solidFill>
                  <a:latin typeface="等线" panose="02010600030101010101" pitchFamily="2" charset="-122"/>
                  <a:ea typeface="等线" panose="02010600030101010101" pitchFamily="2" charset="-122"/>
                  <a:cs typeface="HY각헤드라인M"/>
                </a:rPr>
                <a:t> </a:t>
              </a:r>
              <a:r>
                <a:rPr kumimoji="1" lang="en-US" altLang="zh-CN" b="1" dirty="0" smtClean="0">
                  <a:solidFill>
                    <a:prstClr val="black"/>
                  </a:solidFill>
                  <a:latin typeface="等线" panose="02010600030101010101" pitchFamily="2" charset="-122"/>
                  <a:ea typeface="等线" panose="02010600030101010101" pitchFamily="2" charset="-122"/>
                  <a:cs typeface="HY각헤드라인M"/>
                </a:rPr>
                <a:t>Server</a:t>
              </a:r>
            </a:p>
            <a:p>
              <a:pPr algn="ctr" latinLnBrk="1"/>
              <a:r>
                <a:rPr kumimoji="1" lang="zh-CN" altLang="zh-CN" b="1" dirty="0" smtClean="0">
                  <a:solidFill>
                    <a:prstClr val="black"/>
                  </a:solidFill>
                  <a:latin typeface="等线" panose="02010600030101010101" pitchFamily="2" charset="-122"/>
                  <a:ea typeface="等线" panose="02010600030101010101" pitchFamily="2" charset="-122"/>
                  <a:cs typeface="HY각헤드라인M"/>
                </a:rPr>
                <a:t>I</a:t>
              </a:r>
              <a:r>
                <a:rPr kumimoji="1" lang="en-US" altLang="zh-CN" b="1" dirty="0" smtClean="0">
                  <a:solidFill>
                    <a:prstClr val="black"/>
                  </a:solidFill>
                  <a:latin typeface="等线" panose="02010600030101010101" pitchFamily="2" charset="-122"/>
                  <a:ea typeface="等线" panose="02010600030101010101" pitchFamily="2" charset="-122"/>
                  <a:cs typeface="HY각헤드라인M"/>
                </a:rPr>
                <a:t>n</a:t>
              </a:r>
              <a:r>
                <a:rPr kumimoji="1" lang="zh-CN" altLang="en-US" b="1" dirty="0" smtClean="0">
                  <a:solidFill>
                    <a:prstClr val="black"/>
                  </a:solidFill>
                  <a:latin typeface="等线" panose="02010600030101010101" pitchFamily="2" charset="-122"/>
                  <a:ea typeface="等线" panose="02010600030101010101" pitchFamily="2" charset="-122"/>
                  <a:cs typeface="HY각헤드라인M"/>
                </a:rPr>
                <a:t> </a:t>
              </a:r>
              <a:r>
                <a:rPr kumimoji="1" lang="en-US" altLang="zh-CN" b="1" dirty="0" smtClean="0">
                  <a:solidFill>
                    <a:prstClr val="black"/>
                  </a:solidFill>
                  <a:latin typeface="等线" panose="02010600030101010101" pitchFamily="2" charset="-122"/>
                  <a:ea typeface="等线" panose="02010600030101010101" pitchFamily="2" charset="-122"/>
                  <a:cs typeface="HY각헤드라인M"/>
                </a:rPr>
                <a:t>China</a:t>
              </a:r>
              <a:endParaRPr kumimoji="1" lang="ko-KR" altLang="en-US" b="1" dirty="0">
                <a:solidFill>
                  <a:prstClr val="black"/>
                </a:solidFill>
                <a:latin typeface="等线" panose="02010600030101010101" pitchFamily="2" charset="-122"/>
                <a:ea typeface="HY각헤드라인M"/>
                <a:cs typeface="HY각헤드라인M"/>
              </a:endParaRPr>
            </a:p>
          </p:txBody>
        </p:sp>
        <p:sp>
          <p:nvSpPr>
            <p:cNvPr id="16" name="Freeform 597"/>
            <p:cNvSpPr>
              <a:spLocks/>
            </p:cNvSpPr>
            <p:nvPr/>
          </p:nvSpPr>
          <p:spPr bwMode="auto">
            <a:xfrm flipH="1">
              <a:off x="5436096" y="1773238"/>
              <a:ext cx="1728000" cy="3095625"/>
            </a:xfrm>
            <a:custGeom>
              <a:avLst/>
              <a:gdLst>
                <a:gd name="T0" fmla="*/ 0 w 1134"/>
                <a:gd name="T1" fmla="*/ 0 h 1950"/>
                <a:gd name="T2" fmla="*/ 0 w 1134"/>
                <a:gd name="T3" fmla="*/ 2147483647 h 1950"/>
                <a:gd name="T4" fmla="*/ 2147483647 w 1134"/>
                <a:gd name="T5" fmla="*/ 2147483647 h 1950"/>
                <a:gd name="T6" fmla="*/ 2147483647 w 1134"/>
                <a:gd name="T7" fmla="*/ 2147483647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gradFill rotWithShape="0">
              <a:gsLst>
                <a:gs pos="0">
                  <a:schemeClr val="accent4">
                    <a:lumMod val="40000"/>
                    <a:lumOff val="60000"/>
                  </a:schemeClr>
                </a:gs>
                <a:gs pos="100000">
                  <a:schemeClr val="accent4">
                    <a:lumMod val="60000"/>
                    <a:lumOff val="40000"/>
                  </a:schemeClr>
                </a:gs>
              </a:gsLst>
              <a:lin ang="5400000" scaled="1"/>
            </a:gradFill>
            <a:ln w="12700">
              <a:solidFill>
                <a:schemeClr val="accent4">
                  <a:lumMod val="75000"/>
                </a:schemeClr>
              </a:solidFill>
              <a:round/>
              <a:headEnd/>
              <a:tailEnd/>
            </a:ln>
          </p:spPr>
          <p:txBody>
            <a:bodyPr wrap="none" lIns="87313" tIns="44450" rIns="87313" bIns="44450" anchor="ctr"/>
            <a:lstStyle/>
            <a:p>
              <a:pPr algn="ctr" latinLnBrk="1"/>
              <a:endParaRPr kumimoji="1" lang="ko-KR" altLang="en-US" b="1" dirty="0">
                <a:solidFill>
                  <a:prstClr val="black"/>
                </a:solidFill>
                <a:latin typeface="等线" panose="02010600030101010101" pitchFamily="2" charset="-122"/>
                <a:ea typeface="HY각헤드라인M"/>
                <a:cs typeface="HY각헤드라인M"/>
              </a:endParaRPr>
            </a:p>
          </p:txBody>
        </p:sp>
        <p:sp>
          <p:nvSpPr>
            <p:cNvPr id="17" name="Freeform 598"/>
            <p:cNvSpPr>
              <a:spLocks/>
            </p:cNvSpPr>
            <p:nvPr/>
          </p:nvSpPr>
          <p:spPr bwMode="auto">
            <a:xfrm flipH="1">
              <a:off x="7236321" y="1773238"/>
              <a:ext cx="1728000" cy="3095625"/>
            </a:xfrm>
            <a:custGeom>
              <a:avLst/>
              <a:gdLst>
                <a:gd name="T0" fmla="*/ 0 w 1134"/>
                <a:gd name="T1" fmla="*/ 0 h 1950"/>
                <a:gd name="T2" fmla="*/ 0 w 1134"/>
                <a:gd name="T3" fmla="*/ 2147483647 h 1950"/>
                <a:gd name="T4" fmla="*/ 2147483647 w 1134"/>
                <a:gd name="T5" fmla="*/ 2147483647 h 1950"/>
                <a:gd name="T6" fmla="*/ 2147483647 w 1134"/>
                <a:gd name="T7" fmla="*/ 2147483647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gradFill rotWithShape="0">
              <a:gsLst>
                <a:gs pos="0">
                  <a:schemeClr val="accent3">
                    <a:lumMod val="60000"/>
                    <a:lumOff val="40000"/>
                  </a:schemeClr>
                </a:gs>
                <a:gs pos="100000">
                  <a:schemeClr val="accent3"/>
                </a:gs>
              </a:gsLst>
              <a:lin ang="5400000" scaled="1"/>
            </a:gradFill>
            <a:ln w="12700">
              <a:solidFill>
                <a:schemeClr val="accent3">
                  <a:lumMod val="75000"/>
                </a:schemeClr>
              </a:solidFill>
              <a:round/>
              <a:headEnd/>
              <a:tailEnd/>
            </a:ln>
          </p:spPr>
          <p:txBody>
            <a:bodyPr wrap="none" lIns="87313" tIns="44450" rIns="87313" bIns="44450" anchor="ctr"/>
            <a:lstStyle/>
            <a:p>
              <a:pPr algn="ctr" latinLnBrk="1"/>
              <a:r>
                <a:rPr kumimoji="1" lang="en-US" altLang="zh-CN" b="1" dirty="0">
                  <a:solidFill>
                    <a:prstClr val="black"/>
                  </a:solidFill>
                  <a:latin typeface="等线" panose="02010600030101010101" pitchFamily="2" charset="-122"/>
                  <a:ea typeface="等线" panose="02010600030101010101" pitchFamily="2" charset="-122"/>
                  <a:cs typeface="HY각헤드라인M"/>
                </a:rPr>
                <a:t>First</a:t>
              </a:r>
              <a:r>
                <a:rPr kumimoji="1" lang="zh-CN" altLang="en-US" b="1" dirty="0">
                  <a:solidFill>
                    <a:prstClr val="black"/>
                  </a:solidFill>
                  <a:latin typeface="等线" panose="02010600030101010101" pitchFamily="2" charset="-122"/>
                  <a:ea typeface="等线" panose="02010600030101010101" pitchFamily="2" charset="-122"/>
                  <a:cs typeface="HY각헤드라인M"/>
                </a:rPr>
                <a:t> </a:t>
              </a:r>
              <a:r>
                <a:rPr kumimoji="1" lang="zh-CN" altLang="zh-CN" b="1" dirty="0" smtClean="0">
                  <a:solidFill>
                    <a:prstClr val="black"/>
                  </a:solidFill>
                  <a:latin typeface="等线" panose="02010600030101010101" pitchFamily="2" charset="-122"/>
                  <a:ea typeface="等线" panose="02010600030101010101" pitchFamily="2" charset="-122"/>
                  <a:cs typeface="HY각헤드라인M"/>
                </a:rPr>
                <a:t>C</a:t>
              </a:r>
              <a:r>
                <a:rPr kumimoji="1" lang="en-US" altLang="zh-CN" b="1" dirty="0" err="1" smtClean="0">
                  <a:solidFill>
                    <a:prstClr val="black"/>
                  </a:solidFill>
                  <a:latin typeface="等线" panose="02010600030101010101" pitchFamily="2" charset="-122"/>
                  <a:ea typeface="等线" panose="02010600030101010101" pitchFamily="2" charset="-122"/>
                  <a:cs typeface="HY각헤드라인M"/>
                </a:rPr>
                <a:t>ommerial</a:t>
              </a:r>
              <a:r>
                <a:rPr kumimoji="1" lang="zh-CN" altLang="en-US" b="1" dirty="0" smtClean="0">
                  <a:solidFill>
                    <a:prstClr val="black"/>
                  </a:solidFill>
                  <a:latin typeface="等线" panose="02010600030101010101" pitchFamily="2" charset="-122"/>
                  <a:ea typeface="等线" panose="02010600030101010101" pitchFamily="2" charset="-122"/>
                  <a:cs typeface="HY각헤드라인M"/>
                </a:rPr>
                <a:t>  </a:t>
              </a:r>
              <a:endParaRPr kumimoji="1" lang="en-US" altLang="zh-CN" b="1" dirty="0" smtClean="0">
                <a:solidFill>
                  <a:prstClr val="black"/>
                </a:solidFill>
                <a:latin typeface="等线" panose="02010600030101010101" pitchFamily="2" charset="-122"/>
                <a:ea typeface="等线" panose="02010600030101010101" pitchFamily="2" charset="-122"/>
                <a:cs typeface="HY각헤드라인M"/>
              </a:endParaRPr>
            </a:p>
            <a:p>
              <a:pPr algn="ctr" latinLnBrk="1"/>
              <a:r>
                <a:rPr kumimoji="1" lang="en-US" altLang="zh-CN" b="1" dirty="0" smtClean="0">
                  <a:solidFill>
                    <a:prstClr val="black"/>
                  </a:solidFill>
                  <a:latin typeface="等线" panose="02010600030101010101" pitchFamily="2" charset="-122"/>
                  <a:ea typeface="等线" panose="02010600030101010101" pitchFamily="2" charset="-122"/>
                  <a:cs typeface="HY각헤드라인M"/>
                </a:rPr>
                <a:t>Public</a:t>
              </a:r>
              <a:r>
                <a:rPr kumimoji="1" lang="zh-CN" altLang="en-US" b="1" dirty="0" smtClean="0">
                  <a:solidFill>
                    <a:prstClr val="black"/>
                  </a:solidFill>
                  <a:latin typeface="等线" panose="02010600030101010101" pitchFamily="2" charset="-122"/>
                  <a:ea typeface="等线" panose="02010600030101010101" pitchFamily="2" charset="-122"/>
                  <a:cs typeface="HY각헤드라인M"/>
                </a:rPr>
                <a:t> </a:t>
              </a:r>
              <a:r>
                <a:rPr kumimoji="1" lang="en-US" altLang="zh-CN" b="1" dirty="0" smtClean="0">
                  <a:solidFill>
                    <a:prstClr val="black"/>
                  </a:solidFill>
                  <a:latin typeface="等线" panose="02010600030101010101" pitchFamily="2" charset="-122"/>
                  <a:ea typeface="等线" panose="02010600030101010101" pitchFamily="2" charset="-122"/>
                  <a:cs typeface="HY각헤드라인M"/>
                </a:rPr>
                <a:t>Cloud</a:t>
              </a:r>
              <a:endParaRPr kumimoji="1" lang="en-US" altLang="zh-CN" b="1" dirty="0">
                <a:solidFill>
                  <a:prstClr val="black"/>
                </a:solidFill>
                <a:latin typeface="等线" panose="02010600030101010101" pitchFamily="2" charset="-122"/>
                <a:ea typeface="等线" panose="02010600030101010101" pitchFamily="2" charset="-122"/>
                <a:cs typeface="HY각헤드라인M"/>
              </a:endParaRPr>
            </a:p>
            <a:p>
              <a:pPr algn="ctr" latinLnBrk="1"/>
              <a:r>
                <a:rPr kumimoji="1" lang="en-US" altLang="zh-CN" b="1" dirty="0" smtClean="0">
                  <a:solidFill>
                    <a:prstClr val="black"/>
                  </a:solidFill>
                  <a:latin typeface="等线" panose="02010600030101010101" pitchFamily="2" charset="-122"/>
                  <a:ea typeface="等线" panose="02010600030101010101" pitchFamily="2" charset="-122"/>
                  <a:cs typeface="HY각헤드라인M"/>
                </a:rPr>
                <a:t>In</a:t>
              </a:r>
              <a:r>
                <a:rPr kumimoji="1" lang="zh-CN" altLang="en-US" b="1" dirty="0" smtClean="0">
                  <a:solidFill>
                    <a:prstClr val="black"/>
                  </a:solidFill>
                  <a:latin typeface="等线" panose="02010600030101010101" pitchFamily="2" charset="-122"/>
                  <a:ea typeface="等线" panose="02010600030101010101" pitchFamily="2" charset="-122"/>
                  <a:cs typeface="HY각헤드라인M"/>
                </a:rPr>
                <a:t> </a:t>
              </a:r>
              <a:r>
                <a:rPr kumimoji="1" lang="en-US" altLang="zh-CN" b="1" dirty="0" smtClean="0">
                  <a:solidFill>
                    <a:prstClr val="black"/>
                  </a:solidFill>
                  <a:latin typeface="等线" panose="02010600030101010101" pitchFamily="2" charset="-122"/>
                  <a:ea typeface="等线" panose="02010600030101010101" pitchFamily="2" charset="-122"/>
                  <a:cs typeface="HY각헤드라인M"/>
                </a:rPr>
                <a:t>China</a:t>
              </a:r>
              <a:endParaRPr kumimoji="1" lang="ko-KR" altLang="en-US" b="1" dirty="0">
                <a:solidFill>
                  <a:prstClr val="black"/>
                </a:solidFill>
                <a:latin typeface="等线" panose="02010600030101010101" pitchFamily="2" charset="-122"/>
                <a:ea typeface="HY각헤드라인M"/>
                <a:cs typeface="HY각헤드라인M"/>
              </a:endParaRPr>
            </a:p>
          </p:txBody>
        </p:sp>
        <p:sp>
          <p:nvSpPr>
            <p:cNvPr id="22" name="矩形 21"/>
            <p:cNvSpPr/>
            <p:nvPr/>
          </p:nvSpPr>
          <p:spPr>
            <a:xfrm>
              <a:off x="3635679" y="1988840"/>
              <a:ext cx="1800417" cy="2736304"/>
            </a:xfrm>
            <a:prstGeom prst="rect">
              <a:avLst/>
            </a:prstGeom>
            <a:gradFill rotWithShape="0">
              <a:gsLst>
                <a:gs pos="0">
                  <a:schemeClr val="accent6">
                    <a:lumMod val="20000"/>
                    <a:lumOff val="80000"/>
                  </a:schemeClr>
                </a:gs>
                <a:gs pos="100000">
                  <a:schemeClr val="accent6">
                    <a:lumMod val="60000"/>
                    <a:lumOff val="40000"/>
                  </a:schemeClr>
                </a:gs>
              </a:gsLst>
              <a:lin ang="5400000" scaled="1"/>
            </a:gradFill>
            <a:ln w="12700">
              <a:solidFill>
                <a:schemeClr val="accent6"/>
              </a:solidFill>
              <a:round/>
              <a:headEnd/>
              <a:tailEnd/>
            </a:ln>
          </p:spPr>
          <p:txBody>
            <a:bodyPr wrap="none" lIns="87313" tIns="44450" rIns="87313" bIns="44450" anchor="ctr"/>
            <a:lstStyle/>
            <a:p>
              <a:pPr algn="ctr" latinLnBrk="1"/>
              <a:r>
                <a:rPr kumimoji="1" lang="en-US" altLang="zh-CN" b="1" dirty="0">
                  <a:solidFill>
                    <a:prstClr val="black"/>
                  </a:solidFill>
                  <a:latin typeface="等线" panose="02010600030101010101" pitchFamily="2" charset="-122"/>
                  <a:ea typeface="等线" panose="02010600030101010101" pitchFamily="2" charset="-122"/>
                  <a:cs typeface="HY각헤드라인M"/>
                </a:rPr>
                <a:t>First</a:t>
              </a:r>
              <a:r>
                <a:rPr kumimoji="1" lang="zh-CN" altLang="en-US" b="1" dirty="0">
                  <a:solidFill>
                    <a:prstClr val="black"/>
                  </a:solidFill>
                  <a:latin typeface="等线" panose="02010600030101010101" pitchFamily="2" charset="-122"/>
                  <a:ea typeface="等线" panose="02010600030101010101" pitchFamily="2" charset="-122"/>
                  <a:cs typeface="HY각헤드라인M"/>
                </a:rPr>
                <a:t> </a:t>
              </a:r>
              <a:r>
                <a:rPr kumimoji="1" lang="zh-CN" altLang="zh-CN" b="1" dirty="0">
                  <a:solidFill>
                    <a:prstClr val="black"/>
                  </a:solidFill>
                  <a:latin typeface="等线" panose="02010600030101010101" pitchFamily="2" charset="-122"/>
                  <a:ea typeface="等线" panose="02010600030101010101" pitchFamily="2" charset="-122"/>
                  <a:cs typeface="HY각헤드라인M"/>
                </a:rPr>
                <a:t>D</a:t>
              </a:r>
              <a:r>
                <a:rPr kumimoji="1" lang="en-US" altLang="zh-CN" b="1" dirty="0" err="1">
                  <a:solidFill>
                    <a:prstClr val="black"/>
                  </a:solidFill>
                  <a:latin typeface="等线" panose="02010600030101010101" pitchFamily="2" charset="-122"/>
                  <a:ea typeface="等线" panose="02010600030101010101" pitchFamily="2" charset="-122"/>
                  <a:cs typeface="HY각헤드라인M"/>
                </a:rPr>
                <a:t>eveloper</a:t>
              </a:r>
              <a:r>
                <a:rPr kumimoji="1" lang="zh-CN" altLang="en-US" b="1" dirty="0">
                  <a:solidFill>
                    <a:prstClr val="black"/>
                  </a:solidFill>
                  <a:latin typeface="等线" panose="02010600030101010101" pitchFamily="2" charset="-122"/>
                  <a:ea typeface="等线" panose="02010600030101010101" pitchFamily="2" charset="-122"/>
                  <a:cs typeface="HY각헤드라인M"/>
                </a:rPr>
                <a:t> </a:t>
              </a:r>
              <a:r>
                <a:rPr kumimoji="1" lang="en-US" altLang="zh-CN" b="1" dirty="0">
                  <a:solidFill>
                    <a:prstClr val="black"/>
                  </a:solidFill>
                  <a:latin typeface="等线" panose="02010600030101010101" pitchFamily="2" charset="-122"/>
                  <a:ea typeface="等线" panose="02010600030101010101" pitchFamily="2" charset="-122"/>
                  <a:cs typeface="HY각헤드라인M"/>
                </a:rPr>
                <a:t>of</a:t>
              </a:r>
            </a:p>
            <a:p>
              <a:pPr algn="ctr" latinLnBrk="1"/>
              <a:r>
                <a:rPr kumimoji="1" lang="en-US" altLang="zh-CN" b="1" dirty="0" smtClean="0">
                  <a:solidFill>
                    <a:prstClr val="black"/>
                  </a:solidFill>
                  <a:latin typeface="等线" panose="02010600030101010101" pitchFamily="2" charset="-122"/>
                  <a:ea typeface="等线" panose="02010600030101010101" pitchFamily="2" charset="-122"/>
                  <a:cs typeface="HY각헤드라인M"/>
                </a:rPr>
                <a:t>Storage</a:t>
              </a:r>
              <a:r>
                <a:rPr kumimoji="1" lang="zh-CN" altLang="en-US" b="1" dirty="0" smtClean="0">
                  <a:solidFill>
                    <a:prstClr val="black"/>
                  </a:solidFill>
                  <a:latin typeface="等线" panose="02010600030101010101" pitchFamily="2" charset="-122"/>
                  <a:ea typeface="等线" panose="02010600030101010101" pitchFamily="2" charset="-122"/>
                  <a:cs typeface="HY각헤드라인M"/>
                </a:rPr>
                <a:t> </a:t>
              </a:r>
              <a:r>
                <a:rPr kumimoji="1" lang="en-US" altLang="zh-CN" b="1" dirty="0" smtClean="0">
                  <a:solidFill>
                    <a:prstClr val="black"/>
                  </a:solidFill>
                  <a:latin typeface="等线" panose="02010600030101010101" pitchFamily="2" charset="-122"/>
                  <a:ea typeface="等线" panose="02010600030101010101" pitchFamily="2" charset="-122"/>
                  <a:cs typeface="HY각헤드라인M"/>
                </a:rPr>
                <a:t>Server</a:t>
              </a:r>
            </a:p>
            <a:p>
              <a:pPr algn="ctr" latinLnBrk="1"/>
              <a:r>
                <a:rPr kumimoji="1" lang="en-US" altLang="zh-CN" b="1" dirty="0" smtClean="0">
                  <a:solidFill>
                    <a:prstClr val="black"/>
                  </a:solidFill>
                  <a:latin typeface="等线" panose="02010600030101010101" pitchFamily="2" charset="-122"/>
                  <a:ea typeface="等线" panose="02010600030101010101" pitchFamily="2" charset="-122"/>
                  <a:cs typeface="HY각헤드라인M"/>
                </a:rPr>
                <a:t>In</a:t>
              </a:r>
              <a:r>
                <a:rPr kumimoji="1" lang="zh-CN" altLang="en-US" b="1" dirty="0" smtClean="0">
                  <a:solidFill>
                    <a:prstClr val="black"/>
                  </a:solidFill>
                  <a:latin typeface="等线" panose="02010600030101010101" pitchFamily="2" charset="-122"/>
                  <a:ea typeface="等线" panose="02010600030101010101" pitchFamily="2" charset="-122"/>
                  <a:cs typeface="HY각헤드라인M"/>
                </a:rPr>
                <a:t> </a:t>
              </a:r>
              <a:r>
                <a:rPr kumimoji="1" lang="zh-CN" altLang="zh-CN" b="1" dirty="0" smtClean="0">
                  <a:solidFill>
                    <a:prstClr val="black"/>
                  </a:solidFill>
                  <a:latin typeface="等线" panose="02010600030101010101" pitchFamily="2" charset="-122"/>
                  <a:ea typeface="等线" panose="02010600030101010101" pitchFamily="2" charset="-122"/>
                  <a:cs typeface="HY각헤드라인M"/>
                </a:rPr>
                <a:t>C</a:t>
              </a:r>
              <a:r>
                <a:rPr kumimoji="1" lang="en-US" altLang="zh-CN" b="1" dirty="0" err="1" smtClean="0">
                  <a:solidFill>
                    <a:prstClr val="black"/>
                  </a:solidFill>
                  <a:latin typeface="等线" panose="02010600030101010101" pitchFamily="2" charset="-122"/>
                  <a:ea typeface="等线" panose="02010600030101010101" pitchFamily="2" charset="-122"/>
                  <a:cs typeface="HY각헤드라인M"/>
                </a:rPr>
                <a:t>hina</a:t>
              </a:r>
              <a:endParaRPr kumimoji="1" lang="ko-KR" altLang="en-US" b="1" dirty="0">
                <a:solidFill>
                  <a:prstClr val="black"/>
                </a:solidFill>
                <a:latin typeface="等线" panose="02010600030101010101" pitchFamily="2" charset="-122"/>
                <a:ea typeface="HY각헤드라인M"/>
                <a:cs typeface="HY각헤드라인M"/>
              </a:endParaRPr>
            </a:p>
          </p:txBody>
        </p:sp>
        <p:sp>
          <p:nvSpPr>
            <p:cNvPr id="2" name="矩形 1"/>
            <p:cNvSpPr/>
            <p:nvPr/>
          </p:nvSpPr>
          <p:spPr>
            <a:xfrm>
              <a:off x="5436097" y="2806403"/>
              <a:ext cx="1716088" cy="923330"/>
            </a:xfrm>
            <a:prstGeom prst="rect">
              <a:avLst/>
            </a:prstGeom>
          </p:spPr>
          <p:txBody>
            <a:bodyPr wrap="square">
              <a:spAutoFit/>
            </a:bodyPr>
            <a:lstStyle/>
            <a:p>
              <a:pPr algn="ctr" latinLnBrk="1"/>
              <a:r>
                <a:rPr kumimoji="1" lang="en-US" altLang="zh-CN" b="1" dirty="0">
                  <a:solidFill>
                    <a:prstClr val="black"/>
                  </a:solidFill>
                  <a:latin typeface="等线" panose="02010600030101010101" pitchFamily="2" charset="-122"/>
                  <a:ea typeface="等线" panose="02010600030101010101" pitchFamily="2" charset="-122"/>
                  <a:cs typeface="HY각헤드라인M"/>
                </a:rPr>
                <a:t>First</a:t>
              </a:r>
              <a:r>
                <a:rPr kumimoji="1" lang="zh-CN" altLang="en-US" b="1" dirty="0">
                  <a:solidFill>
                    <a:prstClr val="black"/>
                  </a:solidFill>
                  <a:latin typeface="等线" panose="02010600030101010101" pitchFamily="2" charset="-122"/>
                  <a:ea typeface="等线" panose="02010600030101010101" pitchFamily="2" charset="-122"/>
                  <a:cs typeface="HY각헤드라인M"/>
                </a:rPr>
                <a:t> </a:t>
              </a:r>
              <a:r>
                <a:rPr kumimoji="1" lang="zh-CN" altLang="zh-CN" b="1" dirty="0">
                  <a:solidFill>
                    <a:prstClr val="black"/>
                  </a:solidFill>
                  <a:latin typeface="等线" panose="02010600030101010101" pitchFamily="2" charset="-122"/>
                  <a:ea typeface="等线" panose="02010600030101010101" pitchFamily="2" charset="-122"/>
                  <a:cs typeface="HY각헤드라인M"/>
                </a:rPr>
                <a:t>D</a:t>
              </a:r>
              <a:r>
                <a:rPr kumimoji="1" lang="en-US" altLang="zh-CN" b="1" dirty="0" err="1">
                  <a:solidFill>
                    <a:prstClr val="black"/>
                  </a:solidFill>
                  <a:latin typeface="等线" panose="02010600030101010101" pitchFamily="2" charset="-122"/>
                  <a:ea typeface="等线" panose="02010600030101010101" pitchFamily="2" charset="-122"/>
                  <a:cs typeface="HY각헤드라인M"/>
                </a:rPr>
                <a:t>eveloper</a:t>
              </a:r>
              <a:r>
                <a:rPr kumimoji="1" lang="zh-CN" altLang="en-US" b="1" dirty="0">
                  <a:solidFill>
                    <a:prstClr val="black"/>
                  </a:solidFill>
                  <a:latin typeface="等线" panose="02010600030101010101" pitchFamily="2" charset="-122"/>
                  <a:ea typeface="等线" panose="02010600030101010101" pitchFamily="2" charset="-122"/>
                  <a:cs typeface="HY각헤드라인M"/>
                </a:rPr>
                <a:t> </a:t>
              </a:r>
              <a:r>
                <a:rPr kumimoji="1" lang="en-US" altLang="zh-CN" b="1" dirty="0">
                  <a:solidFill>
                    <a:prstClr val="black"/>
                  </a:solidFill>
                  <a:latin typeface="等线" panose="02010600030101010101" pitchFamily="2" charset="-122"/>
                  <a:ea typeface="等线" panose="02010600030101010101" pitchFamily="2" charset="-122"/>
                  <a:cs typeface="HY각헤드라인M"/>
                </a:rPr>
                <a:t>of</a:t>
              </a:r>
            </a:p>
            <a:p>
              <a:pPr algn="ctr" latinLnBrk="1"/>
              <a:r>
                <a:rPr kumimoji="1" lang="zh-CN" altLang="zh-CN" b="1" dirty="0" smtClean="0">
                  <a:solidFill>
                    <a:prstClr val="black"/>
                  </a:solidFill>
                  <a:latin typeface="等线" panose="02010600030101010101" pitchFamily="2" charset="-122"/>
                  <a:ea typeface="等线" panose="02010600030101010101" pitchFamily="2" charset="-122"/>
                  <a:cs typeface="HY각헤드라인M"/>
                </a:rPr>
                <a:t>P</a:t>
              </a:r>
              <a:r>
                <a:rPr kumimoji="1" lang="en-US" altLang="zh-CN" b="1" dirty="0" err="1" smtClean="0">
                  <a:solidFill>
                    <a:prstClr val="black"/>
                  </a:solidFill>
                  <a:latin typeface="等线" panose="02010600030101010101" pitchFamily="2" charset="-122"/>
                  <a:ea typeface="等线" panose="02010600030101010101" pitchFamily="2" charset="-122"/>
                  <a:cs typeface="HY각헤드라인M"/>
                </a:rPr>
                <a:t>etaflops</a:t>
              </a:r>
              <a:r>
                <a:rPr kumimoji="1" lang="zh-CN" altLang="en-US" b="1" dirty="0" smtClean="0">
                  <a:solidFill>
                    <a:prstClr val="black"/>
                  </a:solidFill>
                  <a:latin typeface="等线" panose="02010600030101010101" pitchFamily="2" charset="-122"/>
                  <a:ea typeface="等线" panose="02010600030101010101" pitchFamily="2" charset="-122"/>
                  <a:cs typeface="HY각헤드라인M"/>
                </a:rPr>
                <a:t> </a:t>
              </a:r>
              <a:endParaRPr kumimoji="1" lang="en-US" altLang="zh-CN" b="1" dirty="0" smtClean="0">
                <a:solidFill>
                  <a:prstClr val="black"/>
                </a:solidFill>
                <a:latin typeface="等线" panose="02010600030101010101" pitchFamily="2" charset="-122"/>
                <a:ea typeface="等线" panose="02010600030101010101" pitchFamily="2" charset="-122"/>
                <a:cs typeface="HY각헤드라인M"/>
              </a:endParaRPr>
            </a:p>
            <a:p>
              <a:pPr algn="ctr" latinLnBrk="1"/>
              <a:r>
                <a:rPr kumimoji="1" lang="en-US" altLang="zh-CN" b="1" dirty="0" smtClean="0">
                  <a:solidFill>
                    <a:prstClr val="black"/>
                  </a:solidFill>
                  <a:latin typeface="等线" panose="02010600030101010101" pitchFamily="2" charset="-122"/>
                  <a:ea typeface="等线" panose="02010600030101010101" pitchFamily="2" charset="-122"/>
                  <a:cs typeface="HY각헤드라인M"/>
                </a:rPr>
                <a:t>Supercomputer</a:t>
              </a:r>
              <a:endParaRPr kumimoji="1" lang="ko-KR" altLang="en-US" b="1" dirty="0">
                <a:solidFill>
                  <a:prstClr val="black"/>
                </a:solidFill>
                <a:latin typeface="等线" panose="02010600030101010101" pitchFamily="2" charset="-122"/>
                <a:ea typeface="HY각헤드라인M"/>
                <a:cs typeface="HY각헤드라인M"/>
              </a:endParaRPr>
            </a:p>
          </p:txBody>
        </p:sp>
      </p:grpSp>
      <p:sp>
        <p:nvSpPr>
          <p:cNvPr id="23" name="矩形 22"/>
          <p:cNvSpPr/>
          <p:nvPr/>
        </p:nvSpPr>
        <p:spPr>
          <a:xfrm>
            <a:off x="2994026" y="1395133"/>
            <a:ext cx="5806398" cy="523220"/>
          </a:xfrm>
          <a:prstGeom prst="rect">
            <a:avLst/>
          </a:prstGeom>
        </p:spPr>
        <p:txBody>
          <a:bodyPr wrap="none">
            <a:spAutoFit/>
          </a:bodyPr>
          <a:lstStyle/>
          <a:p>
            <a:pPr algn="ctr" latinLnBrk="1">
              <a:buFont typeface="Wingdings" pitchFamily="2" charset="2"/>
              <a:buNone/>
            </a:pPr>
            <a:r>
              <a:rPr kumimoji="1" lang="zh-CN" altLang="zh-CN" sz="2800" b="1" dirty="0" smtClean="0">
                <a:solidFill>
                  <a:srgbClr val="C00000"/>
                </a:solidFill>
                <a:latin typeface="等线" panose="02010600030101010101" pitchFamily="2" charset="-122"/>
                <a:ea typeface="等线" panose="02010600030101010101" pitchFamily="2" charset="-122"/>
                <a:cs typeface="HY각헤드라인M"/>
              </a:rPr>
              <a:t>D</a:t>
            </a:r>
            <a:r>
              <a:rPr kumimoji="1" lang="en-US" altLang="zh-CN" sz="2800" b="1" dirty="0" err="1" smtClean="0">
                <a:solidFill>
                  <a:srgbClr val="C00000"/>
                </a:solidFill>
                <a:latin typeface="等线" panose="02010600030101010101" pitchFamily="2" charset="-122"/>
                <a:ea typeface="等线" panose="02010600030101010101" pitchFamily="2" charset="-122"/>
                <a:cs typeface="HY각헤드라인M"/>
              </a:rPr>
              <a:t>esign</a:t>
            </a:r>
            <a:r>
              <a:rPr kumimoji="1" lang="zh-CN" altLang="en-US" sz="2800" b="1" dirty="0" smtClean="0">
                <a:solidFill>
                  <a:srgbClr val="C00000"/>
                </a:solidFill>
                <a:latin typeface="等线" panose="02010600030101010101" pitchFamily="2" charset="-122"/>
                <a:ea typeface="等线" panose="02010600030101010101" pitchFamily="2" charset="-122"/>
                <a:cs typeface="HY각헤드라인M"/>
              </a:rPr>
              <a:t> </a:t>
            </a:r>
            <a:r>
              <a:rPr kumimoji="1" lang="en-US" altLang="zh-CN" sz="2800" b="1" dirty="0" smtClean="0">
                <a:solidFill>
                  <a:srgbClr val="C00000"/>
                </a:solidFill>
                <a:latin typeface="等线" panose="02010600030101010101" pitchFamily="2" charset="-122"/>
                <a:ea typeface="等线" panose="02010600030101010101" pitchFamily="2" charset="-122"/>
                <a:cs typeface="HY각헤드라인M"/>
              </a:rPr>
              <a:t>in</a:t>
            </a:r>
            <a:r>
              <a:rPr kumimoji="1" lang="zh-CN" altLang="en-US" sz="2800" b="1" dirty="0" smtClean="0">
                <a:solidFill>
                  <a:srgbClr val="C00000"/>
                </a:solidFill>
                <a:latin typeface="等线" panose="02010600030101010101" pitchFamily="2" charset="-122"/>
                <a:ea typeface="等线" panose="02010600030101010101" pitchFamily="2" charset="-122"/>
                <a:cs typeface="HY각헤드라인M"/>
              </a:rPr>
              <a:t> </a:t>
            </a:r>
            <a:r>
              <a:rPr kumimoji="1" lang="en-US" altLang="zh-CN" sz="2800" b="1" dirty="0" smtClean="0">
                <a:solidFill>
                  <a:srgbClr val="C00000"/>
                </a:solidFill>
                <a:latin typeface="等线" panose="02010600030101010101" pitchFamily="2" charset="-122"/>
                <a:ea typeface="等线" panose="02010600030101010101" pitchFamily="2" charset="-122"/>
                <a:cs typeface="HY각헤드라인M"/>
              </a:rPr>
              <a:t>China,</a:t>
            </a:r>
            <a:r>
              <a:rPr kumimoji="1" lang="zh-CN" altLang="en-US" sz="2800" b="1" dirty="0" smtClean="0">
                <a:solidFill>
                  <a:srgbClr val="C00000"/>
                </a:solidFill>
                <a:latin typeface="等线" panose="02010600030101010101" pitchFamily="2" charset="-122"/>
                <a:ea typeface="等线" panose="02010600030101010101" pitchFamily="2" charset="-122"/>
                <a:cs typeface="HY각헤드라인M"/>
              </a:rPr>
              <a:t> </a:t>
            </a:r>
            <a:r>
              <a:rPr kumimoji="1" lang="en-US" altLang="zh-CN" sz="2800" b="1" dirty="0" smtClean="0">
                <a:solidFill>
                  <a:srgbClr val="C00000"/>
                </a:solidFill>
                <a:latin typeface="等线" panose="02010600030101010101" pitchFamily="2" charset="-122"/>
                <a:ea typeface="等线" panose="02010600030101010101" pitchFamily="2" charset="-122"/>
                <a:cs typeface="HY각헤드라인M"/>
              </a:rPr>
              <a:t>Service</a:t>
            </a:r>
            <a:r>
              <a:rPr kumimoji="1" lang="zh-CN" altLang="en-US" sz="2800" b="1" dirty="0" smtClean="0">
                <a:solidFill>
                  <a:srgbClr val="C00000"/>
                </a:solidFill>
                <a:latin typeface="等线" panose="02010600030101010101" pitchFamily="2" charset="-122"/>
                <a:ea typeface="等线" panose="02010600030101010101" pitchFamily="2" charset="-122"/>
                <a:cs typeface="HY각헤드라인M"/>
              </a:rPr>
              <a:t> </a:t>
            </a:r>
            <a:r>
              <a:rPr kumimoji="1" lang="en-US" altLang="zh-CN" sz="2800" b="1" dirty="0" smtClean="0">
                <a:solidFill>
                  <a:srgbClr val="C00000"/>
                </a:solidFill>
                <a:latin typeface="等线" panose="02010600030101010101" pitchFamily="2" charset="-122"/>
                <a:ea typeface="等线" panose="02010600030101010101" pitchFamily="2" charset="-122"/>
                <a:cs typeface="HY각헤드라인M"/>
              </a:rPr>
              <a:t>for</a:t>
            </a:r>
            <a:r>
              <a:rPr kumimoji="1" lang="zh-CN" altLang="en-US" sz="2800" b="1" dirty="0" smtClean="0">
                <a:solidFill>
                  <a:srgbClr val="C00000"/>
                </a:solidFill>
                <a:latin typeface="等线" panose="02010600030101010101" pitchFamily="2" charset="-122"/>
                <a:ea typeface="等线" panose="02010600030101010101" pitchFamily="2" charset="-122"/>
                <a:cs typeface="HY각헤드라인M"/>
              </a:rPr>
              <a:t> </a:t>
            </a:r>
            <a:r>
              <a:rPr kumimoji="1" lang="en-US" altLang="zh-CN" sz="2800" b="1" dirty="0" smtClean="0">
                <a:solidFill>
                  <a:srgbClr val="C00000"/>
                </a:solidFill>
                <a:latin typeface="等线" panose="02010600030101010101" pitchFamily="2" charset="-122"/>
                <a:ea typeface="等线" panose="02010600030101010101" pitchFamily="2" charset="-122"/>
                <a:cs typeface="HY각헤드라인M"/>
              </a:rPr>
              <a:t>Global</a:t>
            </a:r>
            <a:endParaRPr kumimoji="1" lang="ko-KR" altLang="en-US" sz="2800" b="1" dirty="0">
              <a:solidFill>
                <a:srgbClr val="C00000"/>
              </a:solidFill>
              <a:latin typeface="等线" panose="02010600030101010101" pitchFamily="2" charset="-122"/>
              <a:ea typeface="HY각헤드라인M"/>
              <a:cs typeface="HY각헤드라인M"/>
            </a:endParaRPr>
          </a:p>
        </p:txBody>
      </p:sp>
    </p:spTree>
    <p:extLst>
      <p:ext uri="{BB962C8B-B14F-4D97-AF65-F5344CB8AC3E}">
        <p14:creationId xmlns:p14="http://schemas.microsoft.com/office/powerpoint/2010/main" val="36612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err="1" smtClean="0">
                <a:latin typeface="等线" panose="02010600030101010101" pitchFamily="2" charset="-122"/>
                <a:ea typeface="等线" panose="02010600030101010101" pitchFamily="2" charset="-122"/>
              </a:rPr>
              <a:t>Sugon</a:t>
            </a:r>
            <a:r>
              <a:rPr lang="en-US" altLang="zh-CN" dirty="0" smtClean="0">
                <a:latin typeface="等线" panose="02010600030101010101" pitchFamily="2" charset="-122"/>
                <a:ea typeface="等线" panose="02010600030101010101" pitchFamily="2" charset="-122"/>
              </a:rPr>
              <a:t> in Sino-America Internet Forum</a:t>
            </a:r>
            <a:endParaRPr lang="zh-CN" altLang="en-US" dirty="0">
              <a:latin typeface="等线" panose="02010600030101010101" pitchFamily="2" charset="-122"/>
              <a:ea typeface="等线" panose="02010600030101010101" pitchFamily="2" charset="-122"/>
            </a:endParaRPr>
          </a:p>
        </p:txBody>
      </p:sp>
      <p:sp>
        <p:nvSpPr>
          <p:cNvPr id="6" name="矩形 5"/>
          <p:cNvSpPr/>
          <p:nvPr/>
        </p:nvSpPr>
        <p:spPr>
          <a:xfrm>
            <a:off x="323086" y="1417817"/>
            <a:ext cx="4233012" cy="4801314"/>
          </a:xfrm>
          <a:prstGeom prst="rect">
            <a:avLst/>
          </a:prstGeom>
          <a:solidFill>
            <a:srgbClr val="C00000"/>
          </a:solidFill>
          <a:effectLst>
            <a:outerShdw blurRad="50800" dist="38100" dir="2700000" algn="tl" rotWithShape="0">
              <a:prstClr val="black">
                <a:alpha val="40000"/>
              </a:prstClr>
            </a:outerShdw>
          </a:effectLst>
        </p:spPr>
        <p:txBody>
          <a:bodyPr wrap="square">
            <a:spAutoFit/>
          </a:bodyPr>
          <a:lstStyle/>
          <a:p>
            <a:r>
              <a:rPr lang="en-US" altLang="zh-CN" dirty="0">
                <a:solidFill>
                  <a:schemeClr val="bg1"/>
                </a:solidFill>
                <a:latin typeface="等线" panose="02010600030101010101" pitchFamily="2" charset="-122"/>
                <a:ea typeface="等线" panose="02010600030101010101" pitchFamily="2" charset="-122"/>
              </a:rPr>
              <a:t>"Digital economy is driving the reform in different fields, its development level represents the state’s competition capability. Plentiful successful cases from America are worthy of learning in China. IT enterprises have obtained plentiful experiences in continuous exploration in China. The market space is huge in China and America. As a leading enterprise in high-performance computing and cloud computing service in China, </a:t>
            </a:r>
            <a:r>
              <a:rPr lang="en-US" altLang="zh-CN" dirty="0" err="1">
                <a:solidFill>
                  <a:schemeClr val="bg1"/>
                </a:solidFill>
                <a:latin typeface="等线" panose="02010600030101010101" pitchFamily="2" charset="-122"/>
                <a:ea typeface="等线" panose="02010600030101010101" pitchFamily="2" charset="-122"/>
              </a:rPr>
              <a:t>Sugon</a:t>
            </a:r>
            <a:r>
              <a:rPr lang="en-US" altLang="zh-CN" dirty="0">
                <a:solidFill>
                  <a:schemeClr val="bg1"/>
                </a:solidFill>
                <a:latin typeface="等线" panose="02010600030101010101" pitchFamily="2" charset="-122"/>
                <a:ea typeface="等线" panose="02010600030101010101" pitchFamily="2" charset="-122"/>
              </a:rPr>
              <a:t> expects </a:t>
            </a:r>
            <a:r>
              <a:rPr lang="en-US" altLang="zh-CN" dirty="0" smtClean="0">
                <a:solidFill>
                  <a:schemeClr val="bg1"/>
                </a:solidFill>
                <a:latin typeface="等线" panose="02010600030101010101" pitchFamily="2" charset="-122"/>
                <a:ea typeface="等线" panose="02010600030101010101" pitchFamily="2" charset="-122"/>
              </a:rPr>
              <a:t>much </a:t>
            </a:r>
            <a:r>
              <a:rPr lang="en-US" altLang="zh-CN" dirty="0">
                <a:solidFill>
                  <a:schemeClr val="bg1"/>
                </a:solidFill>
                <a:latin typeface="等线" panose="02010600030101010101" pitchFamily="2" charset="-122"/>
                <a:ea typeface="等线" panose="02010600030101010101" pitchFamily="2" charset="-122"/>
              </a:rPr>
              <a:t>to carry out the mutually-trusted cooperation in data computing fields and see the global win-win in digital economy. “</a:t>
            </a:r>
          </a:p>
          <a:p>
            <a:endParaRPr lang="en-US" altLang="zh-CN" dirty="0" smtClean="0">
              <a:solidFill>
                <a:schemeClr val="bg1"/>
              </a:solidFill>
              <a:latin typeface="等线" panose="02010600030101010101" pitchFamily="2" charset="-122"/>
              <a:ea typeface="等线" panose="02010600030101010101" pitchFamily="2" charset="-122"/>
            </a:endParaRPr>
          </a:p>
          <a:p>
            <a:pPr algn="r"/>
            <a:r>
              <a:rPr lang="en-US" altLang="zh-CN" dirty="0" smtClean="0">
                <a:solidFill>
                  <a:schemeClr val="bg1"/>
                </a:solidFill>
                <a:latin typeface="等线" panose="02010600030101010101" pitchFamily="2" charset="-122"/>
                <a:ea typeface="等线" panose="02010600030101010101" pitchFamily="2" charset="-122"/>
              </a:rPr>
              <a:t>——</a:t>
            </a:r>
            <a:r>
              <a:rPr lang="en-US" altLang="zh-CN" dirty="0">
                <a:solidFill>
                  <a:schemeClr val="bg1"/>
                </a:solidFill>
                <a:latin typeface="等线" panose="02010600030101010101" pitchFamily="2" charset="-122"/>
                <a:ea typeface="等线" panose="02010600030101010101" pitchFamily="2" charset="-122"/>
              </a:rPr>
              <a:t>Li Jun</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661" y="1417817"/>
            <a:ext cx="7348772" cy="45243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9176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
          <p:cNvSpPr>
            <a:spLocks noGrp="1"/>
          </p:cNvSpPr>
          <p:nvPr>
            <p:ph type="body" sz="quarter" idx="13"/>
          </p:nvPr>
        </p:nvSpPr>
        <p:spPr>
          <a:ln>
            <a:miter lim="800000"/>
            <a:headEnd/>
            <a:tailEnd/>
          </a:ln>
        </p:spPr>
        <p:txBody>
          <a:bodyPr rtlCol="0"/>
          <a:lstStyle/>
          <a:p>
            <a:pPr eaLnBrk="1" hangingPunct="1">
              <a:defRPr/>
            </a:pPr>
            <a:r>
              <a:rPr lang="en-US" b="1" dirty="0" smtClean="0">
                <a:ln w="0"/>
                <a:latin typeface="等线" panose="02010600030101010101" pitchFamily="2" charset="-122"/>
                <a:ea typeface="等线" panose="02010600030101010101" pitchFamily="2" charset="-122"/>
                <a:sym typeface="Arial" pitchFamily="34" charset="0"/>
              </a:rPr>
              <a:t>Go to the Global </a:t>
            </a:r>
            <a:r>
              <a:rPr lang="en-US" altLang="zh-CN" dirty="0" smtClean="0">
                <a:ln w="0"/>
                <a:latin typeface="等线" panose="02010600030101010101" pitchFamily="2" charset="-122"/>
                <a:ea typeface="等线" panose="02010600030101010101" pitchFamily="2" charset="-122"/>
                <a:sym typeface="Arial" pitchFamily="34" charset="0"/>
              </a:rPr>
              <a:t>M</a:t>
            </a:r>
            <a:r>
              <a:rPr lang="en-US" b="1" dirty="0" smtClean="0">
                <a:ln w="0"/>
                <a:latin typeface="等线" panose="02010600030101010101" pitchFamily="2" charset="-122"/>
                <a:ea typeface="等线" panose="02010600030101010101" pitchFamily="2" charset="-122"/>
                <a:sym typeface="Arial" pitchFamily="34" charset="0"/>
              </a:rPr>
              <a:t>arket</a:t>
            </a:r>
            <a:endParaRPr lang="en-US" b="1" dirty="0">
              <a:ln w="0"/>
              <a:latin typeface="等线" panose="02010600030101010101" pitchFamily="2" charset="-122"/>
              <a:ea typeface="等线" panose="02010600030101010101" pitchFamily="2" charset="-122"/>
              <a:sym typeface="Arial" pitchFamily="34" charset="0"/>
            </a:endParaRPr>
          </a:p>
        </p:txBody>
      </p:sp>
      <p:grpSp>
        <p:nvGrpSpPr>
          <p:cNvPr id="2" name="组 1"/>
          <p:cNvGrpSpPr/>
          <p:nvPr/>
        </p:nvGrpSpPr>
        <p:grpSpPr>
          <a:xfrm>
            <a:off x="1666875" y="1064226"/>
            <a:ext cx="9096377" cy="931015"/>
            <a:chOff x="1651000" y="1127726"/>
            <a:chExt cx="9096377" cy="931015"/>
          </a:xfrm>
        </p:grpSpPr>
        <p:pic>
          <p:nvPicPr>
            <p:cNvPr id="21507" name="Picture 1" descr="I:\曙光标准LOGO-红色_090105\曙光标准LOGO-红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1220589"/>
              <a:ext cx="2313788" cy="83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图片 13" descr="Sugon-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7249" y="1174752"/>
              <a:ext cx="2270128" cy="847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3" name="AutoShape 5"/>
            <p:cNvSpPr>
              <a:spLocks noChangeArrowheads="1"/>
            </p:cNvSpPr>
            <p:nvPr/>
          </p:nvSpPr>
          <p:spPr bwMode="auto">
            <a:xfrm rot="16200000">
              <a:off x="5880476" y="138494"/>
              <a:ext cx="928632" cy="2907095"/>
            </a:xfrm>
            <a:prstGeom prst="downArrow">
              <a:avLst>
                <a:gd name="adj1" fmla="val 50000"/>
                <a:gd name="adj2" fmla="val 25004"/>
              </a:avLst>
            </a:prstGeom>
            <a:solidFill>
              <a:schemeClr val="tx2">
                <a:alpha val="7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dirty="0">
                  <a:solidFill>
                    <a:schemeClr val="bg1"/>
                  </a:solidFill>
                  <a:latin typeface="等线" panose="02010600030101010101" pitchFamily="2" charset="-122"/>
                  <a:ea typeface="等线" panose="02010600030101010101" pitchFamily="2" charset="-122"/>
                </a:rPr>
                <a:t>Match 30, </a:t>
              </a:r>
              <a:r>
                <a:rPr lang="en-US" altLang="zh-CN" b="1" dirty="0" smtClean="0">
                  <a:solidFill>
                    <a:schemeClr val="bg1"/>
                  </a:solidFill>
                  <a:latin typeface="等线" panose="02010600030101010101" pitchFamily="2" charset="-122"/>
                  <a:ea typeface="等线" panose="02010600030101010101" pitchFamily="2" charset="-122"/>
                </a:rPr>
                <a:t>2011</a:t>
              </a:r>
              <a:endParaRPr lang="zh-CN" altLang="en-US" b="1" dirty="0">
                <a:solidFill>
                  <a:schemeClr val="bg1"/>
                </a:solidFill>
                <a:latin typeface="等线" panose="02010600030101010101" pitchFamily="2" charset="-122"/>
                <a:ea typeface="等线" panose="02010600030101010101" pitchFamily="2" charset="-122"/>
              </a:endParaRPr>
            </a:p>
          </p:txBody>
        </p:sp>
      </p:grpSp>
      <p:pic>
        <p:nvPicPr>
          <p:cNvPr id="17" name="Picture 11" descr="E:\曙光照片\20110330曙光换标媒体沟通会\DSCF5624.JPG"/>
          <p:cNvPicPr>
            <a:picLocks noChangeAspect="1" noChangeArrowheads="1"/>
          </p:cNvPicPr>
          <p:nvPr/>
        </p:nvPicPr>
        <p:blipFill>
          <a:blip r:embed="rId4"/>
          <a:srcRect/>
          <a:stretch>
            <a:fillRect/>
          </a:stretch>
        </p:blipFill>
        <p:spPr bwMode="auto">
          <a:xfrm>
            <a:off x="730250" y="2349131"/>
            <a:ext cx="4981774" cy="2722982"/>
          </a:xfrm>
          <a:prstGeom prst="rect">
            <a:avLst/>
          </a:prstGeom>
          <a:ln w="12700">
            <a:solidFill>
              <a:schemeClr val="bg1">
                <a:lumMod val="75000"/>
              </a:schemeClr>
            </a:solidFill>
            <a:prstDash val="lgDash"/>
          </a:ln>
          <a:effectLst>
            <a:softEdge rad="112500"/>
          </a:effectLst>
        </p:spPr>
      </p:pic>
      <p:pic>
        <p:nvPicPr>
          <p:cNvPr id="3" name="图片 2"/>
          <p:cNvPicPr>
            <a:picLocks noChangeAspect="1"/>
          </p:cNvPicPr>
          <p:nvPr/>
        </p:nvPicPr>
        <p:blipFill>
          <a:blip r:embed="rId5"/>
          <a:stretch>
            <a:fillRect/>
          </a:stretch>
        </p:blipFill>
        <p:spPr>
          <a:xfrm>
            <a:off x="6096000" y="2387897"/>
            <a:ext cx="5249248" cy="2624472"/>
          </a:xfrm>
          <a:prstGeom prst="rect">
            <a:avLst/>
          </a:prstGeom>
          <a:effectLst>
            <a:outerShdw blurRad="50800" dist="38100" dir="2700000" sx="101000" sy="101000" algn="tl" rotWithShape="0">
              <a:prstClr val="black">
                <a:alpha val="40000"/>
              </a:prstClr>
            </a:outerShdw>
          </a:effectLst>
        </p:spPr>
      </p:pic>
      <p:sp>
        <p:nvSpPr>
          <p:cNvPr id="5" name="文本框 4"/>
          <p:cNvSpPr txBox="1"/>
          <p:nvPr/>
        </p:nvSpPr>
        <p:spPr>
          <a:xfrm>
            <a:off x="1473283" y="5393439"/>
            <a:ext cx="9614404" cy="830997"/>
          </a:xfrm>
          <a:prstGeom prst="rect">
            <a:avLst/>
          </a:prstGeom>
          <a:noFill/>
        </p:spPr>
        <p:txBody>
          <a:bodyPr wrap="square" rtlCol="0">
            <a:spAutoFit/>
          </a:bodyPr>
          <a:lstStyle/>
          <a:p>
            <a:pPr marL="285750" indent="-285750">
              <a:buFont typeface="Wingdings" panose="05000000000000000000" pitchFamily="2" charset="2"/>
              <a:buChar char="ü"/>
            </a:pPr>
            <a:r>
              <a:rPr lang="en-US" altLang="zh-CN" sz="2400" dirty="0" smtClean="0">
                <a:latin typeface="等线" panose="02010600030101010101" pitchFamily="2" charset="-122"/>
                <a:ea typeface="等线" panose="02010600030101010101" pitchFamily="2" charset="-122"/>
              </a:rPr>
              <a:t>Division of Oversea</a:t>
            </a:r>
          </a:p>
          <a:p>
            <a:pPr marL="285750" indent="-285750">
              <a:buFont typeface="Wingdings" panose="05000000000000000000" pitchFamily="2" charset="2"/>
              <a:buChar char="ü"/>
            </a:pPr>
            <a:r>
              <a:rPr lang="en-US" altLang="zh-CN" sz="2400" dirty="0" smtClean="0">
                <a:latin typeface="等线" panose="02010600030101010101" pitchFamily="2" charset="-122"/>
                <a:ea typeface="等线" panose="02010600030101010101" pitchFamily="2" charset="-122"/>
              </a:rPr>
              <a:t>Oversea Distributers &amp; Partners</a:t>
            </a:r>
          </a:p>
        </p:txBody>
      </p:sp>
    </p:spTree>
    <p:extLst>
      <p:ext uri="{BB962C8B-B14F-4D97-AF65-F5344CB8AC3E}">
        <p14:creationId xmlns:p14="http://schemas.microsoft.com/office/powerpoint/2010/main" val="42636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kumimoji="1" lang="en-US" altLang="zh-CN" dirty="0" smtClean="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Sugon in fast lane</a:t>
            </a:r>
            <a:endParaRPr kumimoji="1" lang="zh-CN" altLang="en-US"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159" name="未知"/>
          <p:cNvSpPr>
            <a:spLocks/>
          </p:cNvSpPr>
          <p:nvPr/>
        </p:nvSpPr>
        <p:spPr bwMode="auto">
          <a:xfrm rot="21378553">
            <a:off x="2583047" y="1560163"/>
            <a:ext cx="7602541" cy="962606"/>
          </a:xfrm>
          <a:custGeom>
            <a:avLst/>
            <a:gdLst>
              <a:gd name="T0" fmla="*/ 247 w 2706"/>
              <a:gd name="T1" fmla="*/ 884 h 1093"/>
              <a:gd name="T2" fmla="*/ 451 w 2706"/>
              <a:gd name="T3" fmla="*/ 708 h 1093"/>
              <a:gd name="T4" fmla="*/ 655 w 2706"/>
              <a:gd name="T5" fmla="*/ 562 h 1093"/>
              <a:gd name="T6" fmla="*/ 856 w 2706"/>
              <a:gd name="T7" fmla="*/ 439 h 1093"/>
              <a:gd name="T8" fmla="*/ 1053 w 2706"/>
              <a:gd name="T9" fmla="*/ 342 h 1093"/>
              <a:gd name="T10" fmla="*/ 1242 w 2706"/>
              <a:gd name="T11" fmla="*/ 264 h 1093"/>
              <a:gd name="T12" fmla="*/ 1419 w 2706"/>
              <a:gd name="T13" fmla="*/ 204 h 1093"/>
              <a:gd name="T14" fmla="*/ 1586 w 2706"/>
              <a:gd name="T15" fmla="*/ 160 h 1093"/>
              <a:gd name="T16" fmla="*/ 1737 w 2706"/>
              <a:gd name="T17" fmla="*/ 131 h 1093"/>
              <a:gd name="T18" fmla="*/ 1871 w 2706"/>
              <a:gd name="T19" fmla="*/ 112 h 1093"/>
              <a:gd name="T20" fmla="*/ 1988 w 2706"/>
              <a:gd name="T21" fmla="*/ 103 h 1093"/>
              <a:gd name="T22" fmla="*/ 2082 w 2706"/>
              <a:gd name="T23" fmla="*/ 99 h 1093"/>
              <a:gd name="T24" fmla="*/ 2152 w 2706"/>
              <a:gd name="T25" fmla="*/ 99 h 1093"/>
              <a:gd name="T26" fmla="*/ 2195 w 2706"/>
              <a:gd name="T27" fmla="*/ 102 h 1093"/>
              <a:gd name="T28" fmla="*/ 2210 w 2706"/>
              <a:gd name="T29" fmla="*/ 102 h 1093"/>
              <a:gd name="T30" fmla="*/ 2706 w 2706"/>
              <a:gd name="T31" fmla="*/ 330 h 1093"/>
              <a:gd name="T32" fmla="*/ 2336 w 2706"/>
              <a:gd name="T33" fmla="*/ 358 h 1093"/>
              <a:gd name="T34" fmla="*/ 2326 w 2706"/>
              <a:gd name="T35" fmla="*/ 354 h 1093"/>
              <a:gd name="T36" fmla="*/ 2293 w 2706"/>
              <a:gd name="T37" fmla="*/ 345 h 1093"/>
              <a:gd name="T38" fmla="*/ 2241 w 2706"/>
              <a:gd name="T39" fmla="*/ 330 h 1093"/>
              <a:gd name="T40" fmla="*/ 2168 w 2706"/>
              <a:gd name="T41" fmla="*/ 317 h 1093"/>
              <a:gd name="T42" fmla="*/ 2075 w 2706"/>
              <a:gd name="T43" fmla="*/ 306 h 1093"/>
              <a:gd name="T44" fmla="*/ 1966 w 2706"/>
              <a:gd name="T45" fmla="*/ 298 h 1093"/>
              <a:gd name="T46" fmla="*/ 1838 w 2706"/>
              <a:gd name="T47" fmla="*/ 298 h 1093"/>
              <a:gd name="T48" fmla="*/ 1692 w 2706"/>
              <a:gd name="T49" fmla="*/ 309 h 1093"/>
              <a:gd name="T50" fmla="*/ 1533 w 2706"/>
              <a:gd name="T51" fmla="*/ 330 h 1093"/>
              <a:gd name="T52" fmla="*/ 1354 w 2706"/>
              <a:gd name="T53" fmla="*/ 371 h 1093"/>
              <a:gd name="T54" fmla="*/ 1164 w 2706"/>
              <a:gd name="T55" fmla="*/ 428 h 1093"/>
              <a:gd name="T56" fmla="*/ 960 w 2706"/>
              <a:gd name="T57" fmla="*/ 505 h 1093"/>
              <a:gd name="T58" fmla="*/ 742 w 2706"/>
              <a:gd name="T59" fmla="*/ 608 h 1093"/>
              <a:gd name="T60" fmla="*/ 512 w 2706"/>
              <a:gd name="T61" fmla="*/ 736 h 1093"/>
              <a:gd name="T62" fmla="*/ 271 w 2706"/>
              <a:gd name="T63" fmla="*/ 892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6" h="1093">
                <a:moveTo>
                  <a:pt x="0" y="1093"/>
                </a:moveTo>
                <a:lnTo>
                  <a:pt x="247" y="884"/>
                </a:lnTo>
                <a:lnTo>
                  <a:pt x="350" y="793"/>
                </a:lnTo>
                <a:lnTo>
                  <a:pt x="451" y="708"/>
                </a:lnTo>
                <a:lnTo>
                  <a:pt x="553" y="631"/>
                </a:lnTo>
                <a:lnTo>
                  <a:pt x="655" y="562"/>
                </a:lnTo>
                <a:lnTo>
                  <a:pt x="756" y="497"/>
                </a:lnTo>
                <a:lnTo>
                  <a:pt x="856" y="439"/>
                </a:lnTo>
                <a:lnTo>
                  <a:pt x="955" y="388"/>
                </a:lnTo>
                <a:lnTo>
                  <a:pt x="1053" y="342"/>
                </a:lnTo>
                <a:lnTo>
                  <a:pt x="1148" y="300"/>
                </a:lnTo>
                <a:lnTo>
                  <a:pt x="1242" y="264"/>
                </a:lnTo>
                <a:lnTo>
                  <a:pt x="1331" y="232"/>
                </a:lnTo>
                <a:lnTo>
                  <a:pt x="1419" y="204"/>
                </a:lnTo>
                <a:lnTo>
                  <a:pt x="1504" y="182"/>
                </a:lnTo>
                <a:lnTo>
                  <a:pt x="1586" y="160"/>
                </a:lnTo>
                <a:lnTo>
                  <a:pt x="1664" y="144"/>
                </a:lnTo>
                <a:lnTo>
                  <a:pt x="1737" y="131"/>
                </a:lnTo>
                <a:lnTo>
                  <a:pt x="1807" y="121"/>
                </a:lnTo>
                <a:lnTo>
                  <a:pt x="1871" y="112"/>
                </a:lnTo>
                <a:lnTo>
                  <a:pt x="1932" y="107"/>
                </a:lnTo>
                <a:lnTo>
                  <a:pt x="1988" y="103"/>
                </a:lnTo>
                <a:lnTo>
                  <a:pt x="2038" y="100"/>
                </a:lnTo>
                <a:lnTo>
                  <a:pt x="2082" y="99"/>
                </a:lnTo>
                <a:lnTo>
                  <a:pt x="2121" y="100"/>
                </a:lnTo>
                <a:lnTo>
                  <a:pt x="2152" y="99"/>
                </a:lnTo>
                <a:lnTo>
                  <a:pt x="2178" y="101"/>
                </a:lnTo>
                <a:lnTo>
                  <a:pt x="2195" y="102"/>
                </a:lnTo>
                <a:lnTo>
                  <a:pt x="2206" y="102"/>
                </a:lnTo>
                <a:lnTo>
                  <a:pt x="2210" y="102"/>
                </a:lnTo>
                <a:lnTo>
                  <a:pt x="2146" y="0"/>
                </a:lnTo>
                <a:lnTo>
                  <a:pt x="2706" y="330"/>
                </a:lnTo>
                <a:lnTo>
                  <a:pt x="2270" y="473"/>
                </a:lnTo>
                <a:lnTo>
                  <a:pt x="2336" y="358"/>
                </a:lnTo>
                <a:lnTo>
                  <a:pt x="2335" y="357"/>
                </a:lnTo>
                <a:lnTo>
                  <a:pt x="2326" y="354"/>
                </a:lnTo>
                <a:lnTo>
                  <a:pt x="2313" y="350"/>
                </a:lnTo>
                <a:lnTo>
                  <a:pt x="2293" y="345"/>
                </a:lnTo>
                <a:lnTo>
                  <a:pt x="2270" y="337"/>
                </a:lnTo>
                <a:lnTo>
                  <a:pt x="2241" y="330"/>
                </a:lnTo>
                <a:lnTo>
                  <a:pt x="2207" y="323"/>
                </a:lnTo>
                <a:lnTo>
                  <a:pt x="2168" y="317"/>
                </a:lnTo>
                <a:lnTo>
                  <a:pt x="2124" y="311"/>
                </a:lnTo>
                <a:lnTo>
                  <a:pt x="2075" y="306"/>
                </a:lnTo>
                <a:lnTo>
                  <a:pt x="2024" y="301"/>
                </a:lnTo>
                <a:lnTo>
                  <a:pt x="1966" y="298"/>
                </a:lnTo>
                <a:lnTo>
                  <a:pt x="1905" y="295"/>
                </a:lnTo>
                <a:lnTo>
                  <a:pt x="1838" y="298"/>
                </a:lnTo>
                <a:lnTo>
                  <a:pt x="1767" y="301"/>
                </a:lnTo>
                <a:lnTo>
                  <a:pt x="1692" y="309"/>
                </a:lnTo>
                <a:lnTo>
                  <a:pt x="1613" y="317"/>
                </a:lnTo>
                <a:lnTo>
                  <a:pt x="1533" y="330"/>
                </a:lnTo>
                <a:lnTo>
                  <a:pt x="1445" y="349"/>
                </a:lnTo>
                <a:lnTo>
                  <a:pt x="1354" y="371"/>
                </a:lnTo>
                <a:lnTo>
                  <a:pt x="1262" y="397"/>
                </a:lnTo>
                <a:lnTo>
                  <a:pt x="1164" y="428"/>
                </a:lnTo>
                <a:lnTo>
                  <a:pt x="1065" y="464"/>
                </a:lnTo>
                <a:lnTo>
                  <a:pt x="960" y="505"/>
                </a:lnTo>
                <a:lnTo>
                  <a:pt x="853" y="553"/>
                </a:lnTo>
                <a:lnTo>
                  <a:pt x="742" y="608"/>
                </a:lnTo>
                <a:lnTo>
                  <a:pt x="629" y="669"/>
                </a:lnTo>
                <a:lnTo>
                  <a:pt x="512" y="736"/>
                </a:lnTo>
                <a:lnTo>
                  <a:pt x="393" y="809"/>
                </a:lnTo>
                <a:lnTo>
                  <a:pt x="271" y="892"/>
                </a:lnTo>
                <a:lnTo>
                  <a:pt x="0" y="1093"/>
                </a:lnTo>
                <a:close/>
              </a:path>
            </a:pathLst>
          </a:custGeom>
          <a:gradFill rotWithShape="1">
            <a:gsLst>
              <a:gs pos="0">
                <a:srgbClr val="C0C0C0"/>
              </a:gs>
              <a:gs pos="50000">
                <a:srgbClr val="C0C0C0">
                  <a:gamma/>
                  <a:tint val="0"/>
                  <a:invGamma/>
                </a:srgbClr>
              </a:gs>
              <a:gs pos="100000">
                <a:srgbClr val="C0C0C0"/>
              </a:gs>
            </a:gsLst>
            <a:lin ang="0" scaled="1"/>
          </a:gradFill>
          <a:ln>
            <a:noFill/>
          </a:ln>
          <a:effectLst/>
          <a:scene3d>
            <a:camera prst="legacyObliqueFront">
              <a:rot lat="20099999" lon="600000" rev="0"/>
            </a:camera>
            <a:lightRig rig="legacyFlat3" dir="t"/>
          </a:scene3d>
          <a:sp3d extrusionH="100000" prstMaterial="legacyMatte">
            <a:bevelT w="13500" h="13500" prst="angle"/>
            <a:bevelB w="13500" h="13500" prst="angle"/>
            <a:extrusionClr>
              <a:srgbClr val="C0C0C0"/>
            </a:extrusionClr>
            <a:contourClr>
              <a:srgbClr val="C0C0C0"/>
            </a:contourClr>
          </a:sp3d>
          <a:extLst>
            <a:ext uri="{91240B29-F687-4f45-9708-019B960494DF}">
              <a14:hiddenLine xmlns="" xmlns:a14="http://schemas.microsoft.com/office/drawing/2010/main" w="9525">
                <a:no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04" tIns="45703" rIns="91404" bIns="45703">
            <a:flatTx/>
          </a:bodyPr>
          <a:lstStyle/>
          <a:p>
            <a:pPr defTabSz="783822"/>
            <a:endParaRPr lang="zh-CN" altLang="en-US" sz="1200" dirty="0">
              <a:solidFill>
                <a:prstClr val="black"/>
              </a:solidFill>
              <a:latin typeface="等线" panose="02010600030101010101" pitchFamily="2" charset="-122"/>
              <a:ea typeface="等线" panose="02010600030101010101" pitchFamily="2" charset="-122"/>
            </a:endParaRPr>
          </a:p>
        </p:txBody>
      </p:sp>
      <p:sp>
        <p:nvSpPr>
          <p:cNvPr id="160" name="Rectangle 120"/>
          <p:cNvSpPr>
            <a:spLocks noChangeArrowheads="1"/>
          </p:cNvSpPr>
          <p:nvPr/>
        </p:nvSpPr>
        <p:spPr bwMode="auto">
          <a:xfrm rot="20666626">
            <a:off x="-305670" y="1323451"/>
            <a:ext cx="13602195" cy="1822923"/>
          </a:xfrm>
          <a:prstGeom prst="rect">
            <a:avLst/>
          </a:prstGeom>
          <a:noFill/>
          <a:ln w="9525">
            <a:noFill/>
            <a:miter lim="800000"/>
            <a:headEnd/>
            <a:tailEnd/>
          </a:ln>
        </p:spPr>
        <p:txBody>
          <a:bodyPr lIns="91393" tIns="45697" rIns="91393" bIns="45697">
            <a:prstTxWarp prst="textArchUp">
              <a:avLst>
                <a:gd name="adj" fmla="val 12769778"/>
              </a:avLst>
            </a:prstTxWarp>
          </a:bodyPr>
          <a:lstStyle/>
          <a:p>
            <a:pPr defTabSz="783822">
              <a:lnSpc>
                <a:spcPct val="150000"/>
              </a:lnSpc>
            </a:pPr>
            <a:r>
              <a:rPr lang="en-US" altLang="zh-CN" sz="2000" b="1" dirty="0" smtClean="0">
                <a:ln w="0"/>
                <a:solidFill>
                  <a:srgbClr val="C00000"/>
                </a:solidFill>
                <a:latin typeface="等线" panose="02010600030101010101" pitchFamily="2" charset="-122"/>
                <a:ea typeface="等线" panose="02010600030101010101" pitchFamily="2" charset="-122"/>
              </a:rPr>
              <a:t>Marketing share increases rapidly</a:t>
            </a:r>
            <a:endParaRPr lang="en-US" altLang="zh-CN" sz="1500" dirty="0" smtClean="0">
              <a:solidFill>
                <a:srgbClr val="FF0000"/>
              </a:solidFill>
              <a:latin typeface="等线" panose="02010600030101010101" pitchFamily="2" charset="-122"/>
              <a:ea typeface="等线" panose="02010600030101010101" pitchFamily="2" charset="-122"/>
            </a:endParaRPr>
          </a:p>
          <a:p>
            <a:pPr defTabSz="783822">
              <a:lnSpc>
                <a:spcPct val="150000"/>
              </a:lnSpc>
            </a:pPr>
            <a:r>
              <a:rPr lang="en-US" altLang="zh-CN" sz="2000" b="1" dirty="0" smtClean="0">
                <a:ln w="0"/>
                <a:solidFill>
                  <a:srgbClr val="C00000"/>
                </a:solidFill>
                <a:latin typeface="等线" panose="02010600030101010101" pitchFamily="2" charset="-122"/>
                <a:ea typeface="等线" panose="02010600030101010101" pitchFamily="2" charset="-122"/>
              </a:rPr>
              <a:t>Industry influnce enhances continously</a:t>
            </a:r>
            <a:endParaRPr lang="zh-CN" altLang="en-US" sz="2000" dirty="0">
              <a:solidFill>
                <a:srgbClr val="FF0000"/>
              </a:solidFill>
              <a:latin typeface="等线" panose="02010600030101010101" pitchFamily="2" charset="-122"/>
              <a:ea typeface="等线" panose="02010600030101010101" pitchFamily="2" charset="-122"/>
            </a:endParaRPr>
          </a:p>
        </p:txBody>
      </p:sp>
      <p:grpSp>
        <p:nvGrpSpPr>
          <p:cNvPr id="161" name="组合 85"/>
          <p:cNvGrpSpPr/>
          <p:nvPr/>
        </p:nvGrpSpPr>
        <p:grpSpPr>
          <a:xfrm>
            <a:off x="1391992" y="3275042"/>
            <a:ext cx="1754046" cy="3104402"/>
            <a:chOff x="2928938" y="1863027"/>
            <a:chExt cx="1088586" cy="2112861"/>
          </a:xfrm>
        </p:grpSpPr>
        <p:grpSp>
          <p:nvGrpSpPr>
            <p:cNvPr id="162" name="组合 83"/>
            <p:cNvGrpSpPr/>
            <p:nvPr/>
          </p:nvGrpSpPr>
          <p:grpSpPr>
            <a:xfrm>
              <a:off x="2928938" y="1863027"/>
              <a:ext cx="1088586" cy="1894585"/>
              <a:chOff x="2773803" y="1863027"/>
              <a:chExt cx="1088586" cy="1894585"/>
            </a:xfrm>
          </p:grpSpPr>
          <p:sp>
            <p:nvSpPr>
              <p:cNvPr id="164" name="AutoShape 3"/>
              <p:cNvSpPr>
                <a:spLocks noChangeArrowheads="1"/>
              </p:cNvSpPr>
              <p:nvPr/>
            </p:nvSpPr>
            <p:spPr bwMode="auto">
              <a:xfrm flipV="1">
                <a:off x="2778567" y="2407530"/>
                <a:ext cx="1079058" cy="1350082"/>
              </a:xfrm>
              <a:prstGeom prst="can">
                <a:avLst>
                  <a:gd name="adj" fmla="val 25000"/>
                </a:avLst>
              </a:prstGeom>
              <a:solidFill>
                <a:schemeClr val="accent1">
                  <a:lumMod val="60000"/>
                  <a:lumOff val="40000"/>
                </a:schemeClr>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sp>
            <p:nvSpPr>
              <p:cNvPr id="165" name="Rectangle 20"/>
              <p:cNvSpPr>
                <a:spLocks noChangeArrowheads="1"/>
              </p:cNvSpPr>
              <p:nvPr/>
            </p:nvSpPr>
            <p:spPr bwMode="auto">
              <a:xfrm>
                <a:off x="2773803" y="2701981"/>
                <a:ext cx="1088586" cy="9108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defTabSz="783822">
                  <a:lnSpc>
                    <a:spcPct val="114000"/>
                  </a:lnSpc>
                </a:pPr>
                <a:r>
                  <a:rPr lang="en-US" altLang="zh-CN" b="1" dirty="0" smtClean="0">
                    <a:solidFill>
                      <a:prstClr val="black"/>
                    </a:solidFill>
                    <a:latin typeface="等线" panose="02010600030101010101" pitchFamily="2" charset="-122"/>
                    <a:ea typeface="等线" panose="02010600030101010101" pitchFamily="2" charset="-122"/>
                  </a:rPr>
                  <a:t>2014</a:t>
                </a:r>
                <a:endParaRPr lang="en-US" altLang="zh-CN" b="1" dirty="0">
                  <a:solidFill>
                    <a:prstClr val="black"/>
                  </a:solidFill>
                  <a:latin typeface="等线" panose="02010600030101010101" pitchFamily="2" charset="-122"/>
                  <a:ea typeface="等线" panose="02010600030101010101" pitchFamily="2" charset="-122"/>
                </a:endParaRPr>
              </a:p>
              <a:p>
                <a:pPr algn="ctr" defTabSz="783822">
                  <a:lnSpc>
                    <a:spcPct val="114000"/>
                  </a:lnSpc>
                </a:pPr>
                <a:r>
                  <a:rPr lang="en-US" altLang="zh-CN" b="1" dirty="0" smtClean="0">
                    <a:solidFill>
                      <a:prstClr val="black"/>
                    </a:solidFill>
                    <a:latin typeface="等线" panose="02010600030101010101" pitchFamily="2" charset="-122"/>
                    <a:ea typeface="等线" panose="02010600030101010101" pitchFamily="2" charset="-122"/>
                  </a:rPr>
                  <a:t>Rank No.1</a:t>
                </a:r>
              </a:p>
              <a:p>
                <a:pPr algn="ctr" defTabSz="783822">
                  <a:lnSpc>
                    <a:spcPct val="114000"/>
                  </a:lnSpc>
                </a:pPr>
                <a:r>
                  <a:rPr lang="en-US" altLang="zh-CN" b="1" dirty="0">
                    <a:solidFill>
                      <a:prstClr val="black"/>
                    </a:solidFill>
                    <a:latin typeface="等线" panose="02010600030101010101" pitchFamily="2" charset="-122"/>
                    <a:ea typeface="等线" panose="02010600030101010101" pitchFamily="2" charset="-122"/>
                  </a:rPr>
                  <a:t>i</a:t>
                </a:r>
                <a:r>
                  <a:rPr lang="en-US" altLang="zh-CN" b="1" dirty="0" smtClean="0">
                    <a:solidFill>
                      <a:prstClr val="black"/>
                    </a:solidFill>
                    <a:latin typeface="等线" panose="02010600030101010101" pitchFamily="2" charset="-122"/>
                    <a:ea typeface="等线" panose="02010600030101010101" pitchFamily="2" charset="-122"/>
                  </a:rPr>
                  <a:t>n </a:t>
                </a:r>
                <a:r>
                  <a:rPr lang="en-US" altLang="zh-CN" b="1" dirty="0">
                    <a:solidFill>
                      <a:prstClr val="black"/>
                    </a:solidFill>
                    <a:latin typeface="等线" panose="02010600030101010101" pitchFamily="2" charset="-122"/>
                    <a:ea typeface="等线" panose="02010600030101010101" pitchFamily="2" charset="-122"/>
                  </a:rPr>
                  <a:t>electric power industry</a:t>
                </a:r>
              </a:p>
            </p:txBody>
          </p:sp>
          <p:grpSp>
            <p:nvGrpSpPr>
              <p:cNvPr id="166" name="Group 13"/>
              <p:cNvGrpSpPr>
                <a:grpSpLocks/>
              </p:cNvGrpSpPr>
              <p:nvPr/>
            </p:nvGrpSpPr>
            <p:grpSpPr bwMode="auto">
              <a:xfrm>
                <a:off x="2782459" y="2391602"/>
                <a:ext cx="1071998" cy="237537"/>
                <a:chOff x="0" y="0"/>
                <a:chExt cx="1089" cy="336"/>
              </a:xfrm>
            </p:grpSpPr>
            <p:sp>
              <p:nvSpPr>
                <p:cNvPr id="175" name="Oval 14"/>
                <p:cNvSpPr>
                  <a:spLocks noChangeArrowheads="1"/>
                </p:cNvSpPr>
                <p:nvPr/>
              </p:nvSpPr>
              <p:spPr bwMode="auto">
                <a:xfrm>
                  <a:off x="3" y="27"/>
                  <a:ext cx="1086" cy="309"/>
                </a:xfrm>
                <a:prstGeom prst="ellipse">
                  <a:avLst/>
                </a:prstGeom>
                <a:gradFill rotWithShape="1">
                  <a:gsLst>
                    <a:gs pos="100000">
                      <a:srgbClr val="046BB6"/>
                    </a:gs>
                    <a:gs pos="0">
                      <a:srgbClr val="00B0F0"/>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sp>
              <p:nvSpPr>
                <p:cNvPr id="176" name="Oval 15"/>
                <p:cNvSpPr>
                  <a:spLocks noChangeArrowheads="1"/>
                </p:cNvSpPr>
                <p:nvPr/>
              </p:nvSpPr>
              <p:spPr bwMode="auto">
                <a:xfrm>
                  <a:off x="0" y="0"/>
                  <a:ext cx="1086" cy="309"/>
                </a:xfrm>
                <a:prstGeom prst="ellipse">
                  <a:avLst/>
                </a:prstGeom>
                <a:gradFill rotWithShape="1">
                  <a:gsLst>
                    <a:gs pos="22000">
                      <a:srgbClr val="00B0F0"/>
                    </a:gs>
                    <a:gs pos="100000">
                      <a:srgbClr val="0070C0"/>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grpSp>
          <p:grpSp>
            <p:nvGrpSpPr>
              <p:cNvPr id="167" name="组合 82"/>
              <p:cNvGrpSpPr/>
              <p:nvPr/>
            </p:nvGrpSpPr>
            <p:grpSpPr>
              <a:xfrm>
                <a:off x="2961516" y="1863027"/>
                <a:ext cx="700848" cy="723826"/>
                <a:chOff x="3024795" y="1955634"/>
                <a:chExt cx="574289" cy="593119"/>
              </a:xfrm>
            </p:grpSpPr>
            <p:pic>
              <p:nvPicPr>
                <p:cNvPr id="170" name="Picture 42" descr="shadow_1_m"/>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3034209" y="2446641"/>
                  <a:ext cx="542425" cy="10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71" name="Group 43"/>
                <p:cNvGrpSpPr>
                  <a:grpSpLocks/>
                </p:cNvGrpSpPr>
                <p:nvPr/>
              </p:nvGrpSpPr>
              <p:grpSpPr bwMode="auto">
                <a:xfrm>
                  <a:off x="3024795" y="1955634"/>
                  <a:ext cx="574289" cy="555460"/>
                  <a:chOff x="0" y="0"/>
                  <a:chExt cx="433" cy="422"/>
                </a:xfrm>
              </p:grpSpPr>
              <p:pic>
                <p:nvPicPr>
                  <p:cNvPr id="172" name="Picture 4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30" cy="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3" name="Oval 45"/>
                  <p:cNvSpPr>
                    <a:spLocks noChangeArrowheads="1"/>
                  </p:cNvSpPr>
                  <p:nvPr/>
                </p:nvSpPr>
                <p:spPr bwMode="auto">
                  <a:xfrm>
                    <a:off x="0" y="0"/>
                    <a:ext cx="433" cy="422"/>
                  </a:xfrm>
                  <a:prstGeom prst="ellipse">
                    <a:avLst/>
                  </a:prstGeom>
                  <a:gradFill rotWithShape="1">
                    <a:gsLst>
                      <a:gs pos="0">
                        <a:srgbClr val="00B0F0"/>
                      </a:gs>
                      <a:gs pos="50000">
                        <a:srgbClr val="046BB6"/>
                      </a:gs>
                      <a:gs pos="100000">
                        <a:srgbClr val="00B0F0"/>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pic>
                <p:nvPicPr>
                  <p:cNvPr id="174" name="Picture 46" descr="Picture2"/>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43" y="4"/>
                    <a:ext cx="345" cy="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168" name="Rectangle 47"/>
              <p:cNvSpPr>
                <a:spLocks noChangeArrowheads="1"/>
              </p:cNvSpPr>
              <p:nvPr/>
            </p:nvSpPr>
            <p:spPr bwMode="auto">
              <a:xfrm>
                <a:off x="3071086" y="2056399"/>
                <a:ext cx="481705" cy="272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defTabSz="783822">
                  <a:buClr>
                    <a:srgbClr val="FF0066"/>
                  </a:buClr>
                  <a:buSzPct val="75000"/>
                  <a:buFont typeface="Arial" panose="020B0604020202020204" pitchFamily="34" charset="0"/>
                  <a:buNone/>
                </a:pPr>
                <a:r>
                  <a:rPr lang="en-US" altLang="zh-CN" sz="2000" b="1" dirty="0">
                    <a:solidFill>
                      <a:prstClr val="white"/>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cs typeface="Arial" panose="020B0604020202020204" pitchFamily="34" charset="0"/>
                  </a:rPr>
                  <a:t>40%+</a:t>
                </a:r>
              </a:p>
            </p:txBody>
          </p:sp>
          <p:sp>
            <p:nvSpPr>
              <p:cNvPr id="169" name="椭圆 168"/>
              <p:cNvSpPr/>
              <p:nvPr/>
            </p:nvSpPr>
            <p:spPr>
              <a:xfrm>
                <a:off x="2949128" y="3392853"/>
                <a:ext cx="736538" cy="165283"/>
              </a:xfrm>
              <a:prstGeom prst="ellipse">
                <a:avLst/>
              </a:prstGeom>
              <a:gradFill flip="none" rotWithShape="1">
                <a:gsLst>
                  <a:gs pos="100000">
                    <a:schemeClr val="bg1">
                      <a:alpha val="0"/>
                    </a:schemeClr>
                  </a:gs>
                  <a:gs pos="39000">
                    <a:srgbClr val="162D7B">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822"/>
                <a:endParaRPr lang="zh-CN" altLang="en-US" sz="1500" b="1" dirty="0">
                  <a:solidFill>
                    <a:prstClr val="white"/>
                  </a:solidFill>
                  <a:latin typeface="等线" panose="02010600030101010101" pitchFamily="2" charset="-122"/>
                  <a:ea typeface="等线" panose="02010600030101010101" pitchFamily="2" charset="-122"/>
                </a:endParaRPr>
              </a:p>
            </p:txBody>
          </p:sp>
        </p:grpSp>
        <p:sp>
          <p:nvSpPr>
            <p:cNvPr id="163" name="椭圆 162"/>
            <p:cNvSpPr/>
            <p:nvPr/>
          </p:nvSpPr>
          <p:spPr>
            <a:xfrm>
              <a:off x="2941554" y="3733343"/>
              <a:ext cx="1035134" cy="242545"/>
            </a:xfrm>
            <a:prstGeom prst="ellipse">
              <a:avLst/>
            </a:prstGeom>
            <a:gradFill flip="none" rotWithShape="1">
              <a:gsLst>
                <a:gs pos="100000">
                  <a:schemeClr val="bg1">
                    <a:alpha val="0"/>
                  </a:schemeClr>
                </a:gs>
                <a:gs pos="39000">
                  <a:srgbClr val="162D7B">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822"/>
              <a:endParaRPr lang="zh-CN" altLang="en-US" sz="1500" b="1" dirty="0">
                <a:solidFill>
                  <a:prstClr val="white"/>
                </a:solidFill>
                <a:latin typeface="等线" panose="02010600030101010101" pitchFamily="2" charset="-122"/>
                <a:ea typeface="等线" panose="02010600030101010101" pitchFamily="2" charset="-122"/>
              </a:endParaRPr>
            </a:p>
          </p:txBody>
        </p:sp>
      </p:grpSp>
      <p:grpSp>
        <p:nvGrpSpPr>
          <p:cNvPr id="177" name="组合 101"/>
          <p:cNvGrpSpPr/>
          <p:nvPr/>
        </p:nvGrpSpPr>
        <p:grpSpPr>
          <a:xfrm>
            <a:off x="3317383" y="3069845"/>
            <a:ext cx="1754046" cy="3309607"/>
            <a:chOff x="4241007" y="1657727"/>
            <a:chExt cx="1088586" cy="2318161"/>
          </a:xfrm>
        </p:grpSpPr>
        <p:grpSp>
          <p:nvGrpSpPr>
            <p:cNvPr id="178" name="组合 84"/>
            <p:cNvGrpSpPr/>
            <p:nvPr/>
          </p:nvGrpSpPr>
          <p:grpSpPr>
            <a:xfrm>
              <a:off x="4241007" y="1657727"/>
              <a:ext cx="1088586" cy="2099883"/>
              <a:chOff x="2773803" y="1863027"/>
              <a:chExt cx="1088586" cy="2099883"/>
            </a:xfrm>
          </p:grpSpPr>
          <p:sp>
            <p:nvSpPr>
              <p:cNvPr id="180" name="AutoShape 3"/>
              <p:cNvSpPr>
                <a:spLocks noChangeArrowheads="1"/>
              </p:cNvSpPr>
              <p:nvPr/>
            </p:nvSpPr>
            <p:spPr bwMode="auto">
              <a:xfrm flipV="1">
                <a:off x="2778567" y="2407529"/>
                <a:ext cx="1079058" cy="1555381"/>
              </a:xfrm>
              <a:prstGeom prst="can">
                <a:avLst>
                  <a:gd name="adj" fmla="val 25000"/>
                </a:avLst>
              </a:prstGeom>
              <a:solidFill>
                <a:schemeClr val="accent1">
                  <a:lumMod val="60000"/>
                  <a:lumOff val="40000"/>
                </a:schemeClr>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sp>
            <p:nvSpPr>
              <p:cNvPr id="181" name="Rectangle 20"/>
              <p:cNvSpPr>
                <a:spLocks noChangeArrowheads="1"/>
              </p:cNvSpPr>
              <p:nvPr/>
            </p:nvSpPr>
            <p:spPr bwMode="auto">
              <a:xfrm>
                <a:off x="2773803" y="2701981"/>
                <a:ext cx="1088586" cy="9373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defTabSz="783822">
                  <a:lnSpc>
                    <a:spcPct val="114000"/>
                  </a:lnSpc>
                </a:pPr>
                <a:r>
                  <a:rPr lang="en-US" altLang="zh-CN" b="1" dirty="0">
                    <a:solidFill>
                      <a:prstClr val="black"/>
                    </a:solidFill>
                    <a:latin typeface="等线" panose="02010600030101010101" pitchFamily="2" charset="-122"/>
                    <a:ea typeface="等线" panose="02010600030101010101" pitchFamily="2" charset="-122"/>
                  </a:rPr>
                  <a:t>a growth rate of over 50% for </a:t>
                </a:r>
                <a:r>
                  <a:rPr lang="en-US" altLang="zh-CN" b="1" dirty="0" smtClean="0">
                    <a:solidFill>
                      <a:prstClr val="black"/>
                    </a:solidFill>
                    <a:latin typeface="等线" panose="02010600030101010101" pitchFamily="2" charset="-122"/>
                    <a:ea typeface="等线" panose="02010600030101010101" pitchFamily="2" charset="-122"/>
                  </a:rPr>
                  <a:t>three years in Internet</a:t>
                </a:r>
                <a:endParaRPr lang="zh-CN" altLang="en-US" b="1" dirty="0">
                  <a:solidFill>
                    <a:prstClr val="black"/>
                  </a:solidFill>
                  <a:latin typeface="等线" panose="02010600030101010101" pitchFamily="2" charset="-122"/>
                  <a:ea typeface="等线" panose="02010600030101010101" pitchFamily="2" charset="-122"/>
                </a:endParaRPr>
              </a:p>
            </p:txBody>
          </p:sp>
          <p:grpSp>
            <p:nvGrpSpPr>
              <p:cNvPr id="182" name="Group 13"/>
              <p:cNvGrpSpPr>
                <a:grpSpLocks/>
              </p:cNvGrpSpPr>
              <p:nvPr/>
            </p:nvGrpSpPr>
            <p:grpSpPr bwMode="auto">
              <a:xfrm>
                <a:off x="2782459" y="2391602"/>
                <a:ext cx="1071998" cy="237537"/>
                <a:chOff x="0" y="0"/>
                <a:chExt cx="1089" cy="336"/>
              </a:xfrm>
            </p:grpSpPr>
            <p:sp>
              <p:nvSpPr>
                <p:cNvPr id="190" name="Oval 14"/>
                <p:cNvSpPr>
                  <a:spLocks noChangeArrowheads="1"/>
                </p:cNvSpPr>
                <p:nvPr/>
              </p:nvSpPr>
              <p:spPr bwMode="auto">
                <a:xfrm>
                  <a:off x="3" y="27"/>
                  <a:ext cx="1086" cy="309"/>
                </a:xfrm>
                <a:prstGeom prst="ellipse">
                  <a:avLst/>
                </a:prstGeom>
                <a:gradFill rotWithShape="1">
                  <a:gsLst>
                    <a:gs pos="35000">
                      <a:srgbClr val="C00000"/>
                    </a:gs>
                    <a:gs pos="0">
                      <a:srgbClr val="FF2F2F"/>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sp>
              <p:nvSpPr>
                <p:cNvPr id="191" name="Oval 15"/>
                <p:cNvSpPr>
                  <a:spLocks noChangeArrowheads="1"/>
                </p:cNvSpPr>
                <p:nvPr/>
              </p:nvSpPr>
              <p:spPr bwMode="auto">
                <a:xfrm>
                  <a:off x="0" y="0"/>
                  <a:ext cx="1086" cy="309"/>
                </a:xfrm>
                <a:prstGeom prst="ellipse">
                  <a:avLst/>
                </a:prstGeom>
                <a:gradFill rotWithShape="1">
                  <a:gsLst>
                    <a:gs pos="22000">
                      <a:srgbClr val="FF2F2F"/>
                    </a:gs>
                    <a:gs pos="100000">
                      <a:srgbClr val="C00000"/>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grpSp>
          <p:grpSp>
            <p:nvGrpSpPr>
              <p:cNvPr id="183" name="组合 88"/>
              <p:cNvGrpSpPr/>
              <p:nvPr/>
            </p:nvGrpSpPr>
            <p:grpSpPr>
              <a:xfrm>
                <a:off x="2961516" y="1863027"/>
                <a:ext cx="700848" cy="723826"/>
                <a:chOff x="3024795" y="1955634"/>
                <a:chExt cx="574289" cy="593119"/>
              </a:xfrm>
            </p:grpSpPr>
            <p:pic>
              <p:nvPicPr>
                <p:cNvPr id="185" name="Picture 42" descr="shadow_1_m"/>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3034209" y="2446641"/>
                  <a:ext cx="542425" cy="10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86" name="Group 43"/>
                <p:cNvGrpSpPr>
                  <a:grpSpLocks/>
                </p:cNvGrpSpPr>
                <p:nvPr/>
              </p:nvGrpSpPr>
              <p:grpSpPr bwMode="auto">
                <a:xfrm>
                  <a:off x="3024795" y="1955634"/>
                  <a:ext cx="574289" cy="555460"/>
                  <a:chOff x="0" y="0"/>
                  <a:chExt cx="433" cy="422"/>
                </a:xfrm>
              </p:grpSpPr>
              <p:pic>
                <p:nvPicPr>
                  <p:cNvPr id="187" name="Picture 4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30" cy="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8" name="Oval 45"/>
                  <p:cNvSpPr>
                    <a:spLocks noChangeArrowheads="1"/>
                  </p:cNvSpPr>
                  <p:nvPr/>
                </p:nvSpPr>
                <p:spPr bwMode="auto">
                  <a:xfrm>
                    <a:off x="0" y="0"/>
                    <a:ext cx="433" cy="422"/>
                  </a:xfrm>
                  <a:prstGeom prst="ellipse">
                    <a:avLst/>
                  </a:prstGeom>
                  <a:gradFill rotWithShape="1">
                    <a:gsLst>
                      <a:gs pos="0">
                        <a:srgbClr val="FF2F2F"/>
                      </a:gs>
                      <a:gs pos="50000">
                        <a:srgbClr val="C00000"/>
                      </a:gs>
                      <a:gs pos="100000">
                        <a:srgbClr val="FF2F2F"/>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pic>
                <p:nvPicPr>
                  <p:cNvPr id="189" name="Picture 46" descr="Picture2"/>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43" y="4"/>
                    <a:ext cx="345" cy="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184" name="Rectangle 47"/>
              <p:cNvSpPr>
                <a:spLocks noChangeArrowheads="1"/>
              </p:cNvSpPr>
              <p:nvPr/>
            </p:nvSpPr>
            <p:spPr bwMode="auto">
              <a:xfrm>
                <a:off x="3071088" y="2056399"/>
                <a:ext cx="481705" cy="280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defTabSz="783822">
                  <a:buClr>
                    <a:srgbClr val="FF0066"/>
                  </a:buClr>
                  <a:buSzPct val="75000"/>
                  <a:buFont typeface="Arial" panose="020B0604020202020204" pitchFamily="34" charset="0"/>
                  <a:buNone/>
                </a:pPr>
                <a:r>
                  <a:rPr lang="en-US" altLang="zh-CN" sz="2000" b="1" dirty="0">
                    <a:solidFill>
                      <a:prstClr val="white"/>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cs typeface="Arial" panose="020B0604020202020204" pitchFamily="34" charset="0"/>
                  </a:rPr>
                  <a:t>50%+</a:t>
                </a:r>
              </a:p>
            </p:txBody>
          </p:sp>
        </p:grpSp>
        <p:sp>
          <p:nvSpPr>
            <p:cNvPr id="179" name="椭圆 178"/>
            <p:cNvSpPr/>
            <p:nvPr/>
          </p:nvSpPr>
          <p:spPr>
            <a:xfrm>
              <a:off x="4275054" y="3733343"/>
              <a:ext cx="1035134" cy="242545"/>
            </a:xfrm>
            <a:prstGeom prst="ellipse">
              <a:avLst/>
            </a:prstGeom>
            <a:gradFill flip="none" rotWithShape="1">
              <a:gsLst>
                <a:gs pos="100000">
                  <a:schemeClr val="bg1">
                    <a:alpha val="0"/>
                  </a:schemeClr>
                </a:gs>
                <a:gs pos="39000">
                  <a:srgbClr val="162D7B">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822"/>
              <a:endParaRPr lang="zh-CN" altLang="en-US" sz="1500" b="1" dirty="0">
                <a:solidFill>
                  <a:prstClr val="white"/>
                </a:solidFill>
                <a:latin typeface="等线" panose="02010600030101010101" pitchFamily="2" charset="-122"/>
                <a:ea typeface="等线" panose="02010600030101010101" pitchFamily="2" charset="-122"/>
              </a:endParaRPr>
            </a:p>
          </p:txBody>
        </p:sp>
      </p:grpSp>
      <p:grpSp>
        <p:nvGrpSpPr>
          <p:cNvPr id="192" name="组合 116"/>
          <p:cNvGrpSpPr/>
          <p:nvPr/>
        </p:nvGrpSpPr>
        <p:grpSpPr>
          <a:xfrm>
            <a:off x="5258158" y="2864630"/>
            <a:ext cx="1754046" cy="3514810"/>
            <a:chOff x="5553076" y="1452428"/>
            <a:chExt cx="1088586" cy="2523460"/>
          </a:xfrm>
        </p:grpSpPr>
        <p:grpSp>
          <p:nvGrpSpPr>
            <p:cNvPr id="193" name="组合 98"/>
            <p:cNvGrpSpPr/>
            <p:nvPr/>
          </p:nvGrpSpPr>
          <p:grpSpPr>
            <a:xfrm>
              <a:off x="5553076" y="1452428"/>
              <a:ext cx="1088586" cy="2305183"/>
              <a:chOff x="2773803" y="1863027"/>
              <a:chExt cx="1088586" cy="2305183"/>
            </a:xfrm>
          </p:grpSpPr>
          <p:sp>
            <p:nvSpPr>
              <p:cNvPr id="195" name="AutoShape 3"/>
              <p:cNvSpPr>
                <a:spLocks noChangeArrowheads="1"/>
              </p:cNvSpPr>
              <p:nvPr/>
            </p:nvSpPr>
            <p:spPr bwMode="auto">
              <a:xfrm flipV="1">
                <a:off x="2778567" y="2407529"/>
                <a:ext cx="1079058" cy="1760681"/>
              </a:xfrm>
              <a:prstGeom prst="can">
                <a:avLst>
                  <a:gd name="adj" fmla="val 25000"/>
                </a:avLst>
              </a:prstGeom>
              <a:solidFill>
                <a:schemeClr val="accent1">
                  <a:lumMod val="60000"/>
                  <a:lumOff val="40000"/>
                </a:schemeClr>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sp>
            <p:nvSpPr>
              <p:cNvPr id="196" name="Rectangle 20"/>
              <p:cNvSpPr>
                <a:spLocks noChangeArrowheads="1"/>
              </p:cNvSpPr>
              <p:nvPr/>
            </p:nvSpPr>
            <p:spPr bwMode="auto">
              <a:xfrm>
                <a:off x="2773803" y="2701981"/>
                <a:ext cx="1088586" cy="960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defTabSz="783822">
                  <a:lnSpc>
                    <a:spcPct val="114000"/>
                  </a:lnSpc>
                </a:pPr>
                <a:r>
                  <a:rPr lang="en-US" altLang="zh-CN" b="1" dirty="0" smtClean="0">
                    <a:solidFill>
                      <a:prstClr val="black"/>
                    </a:solidFill>
                    <a:latin typeface="等线" panose="02010600030101010101" pitchFamily="2" charset="-122"/>
                    <a:ea typeface="等线" panose="02010600030101010101" pitchFamily="2" charset="-122"/>
                  </a:rPr>
                  <a:t>HPCTOP100 </a:t>
                </a:r>
                <a:r>
                  <a:rPr lang="en-US" altLang="zh-CN" b="1" dirty="0">
                    <a:solidFill>
                      <a:prstClr val="black"/>
                    </a:solidFill>
                    <a:latin typeface="等线" panose="02010600030101010101" pitchFamily="2" charset="-122"/>
                    <a:ea typeface="等线" panose="02010600030101010101" pitchFamily="2" charset="-122"/>
                  </a:rPr>
                  <a:t>five consecutive </a:t>
                </a:r>
                <a:r>
                  <a:rPr lang="en-US" altLang="zh-CN" b="1" dirty="0" smtClean="0">
                    <a:solidFill>
                      <a:prstClr val="black"/>
                    </a:solidFill>
                    <a:latin typeface="等线" panose="02010600030101010101" pitchFamily="2" charset="-122"/>
                    <a:ea typeface="等线" panose="02010600030101010101" pitchFamily="2" charset="-122"/>
                  </a:rPr>
                  <a:t>champions</a:t>
                </a:r>
                <a:endParaRPr lang="zh-CN" altLang="en-US" b="1" dirty="0">
                  <a:solidFill>
                    <a:prstClr val="black"/>
                  </a:solidFill>
                  <a:latin typeface="等线" panose="02010600030101010101" pitchFamily="2" charset="-122"/>
                  <a:ea typeface="等线" panose="02010600030101010101" pitchFamily="2" charset="-122"/>
                </a:endParaRPr>
              </a:p>
            </p:txBody>
          </p:sp>
          <p:grpSp>
            <p:nvGrpSpPr>
              <p:cNvPr id="197" name="Group 13"/>
              <p:cNvGrpSpPr>
                <a:grpSpLocks/>
              </p:cNvGrpSpPr>
              <p:nvPr/>
            </p:nvGrpSpPr>
            <p:grpSpPr bwMode="auto">
              <a:xfrm>
                <a:off x="2782459" y="2391602"/>
                <a:ext cx="1071998" cy="237537"/>
                <a:chOff x="0" y="0"/>
                <a:chExt cx="1089" cy="336"/>
              </a:xfrm>
            </p:grpSpPr>
            <p:sp>
              <p:nvSpPr>
                <p:cNvPr id="205" name="Oval 14"/>
                <p:cNvSpPr>
                  <a:spLocks noChangeArrowheads="1"/>
                </p:cNvSpPr>
                <p:nvPr/>
              </p:nvSpPr>
              <p:spPr bwMode="auto">
                <a:xfrm>
                  <a:off x="3" y="27"/>
                  <a:ext cx="1086" cy="309"/>
                </a:xfrm>
                <a:prstGeom prst="ellipse">
                  <a:avLst/>
                </a:prstGeom>
                <a:gradFill rotWithShape="1">
                  <a:gsLst>
                    <a:gs pos="100000">
                      <a:srgbClr val="046BB6"/>
                    </a:gs>
                    <a:gs pos="0">
                      <a:srgbClr val="00B0F0"/>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sp>
              <p:nvSpPr>
                <p:cNvPr id="206" name="Oval 15"/>
                <p:cNvSpPr>
                  <a:spLocks noChangeArrowheads="1"/>
                </p:cNvSpPr>
                <p:nvPr/>
              </p:nvSpPr>
              <p:spPr bwMode="auto">
                <a:xfrm>
                  <a:off x="0" y="0"/>
                  <a:ext cx="1086" cy="309"/>
                </a:xfrm>
                <a:prstGeom prst="ellipse">
                  <a:avLst/>
                </a:prstGeom>
                <a:gradFill rotWithShape="1">
                  <a:gsLst>
                    <a:gs pos="22000">
                      <a:srgbClr val="00B0F0"/>
                    </a:gs>
                    <a:gs pos="100000">
                      <a:srgbClr val="0070C0"/>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grpSp>
          <p:grpSp>
            <p:nvGrpSpPr>
              <p:cNvPr id="198" name="组合 102"/>
              <p:cNvGrpSpPr/>
              <p:nvPr/>
            </p:nvGrpSpPr>
            <p:grpSpPr>
              <a:xfrm>
                <a:off x="2961516" y="1863027"/>
                <a:ext cx="700848" cy="723826"/>
                <a:chOff x="3024795" y="1955634"/>
                <a:chExt cx="574289" cy="593119"/>
              </a:xfrm>
            </p:grpSpPr>
            <p:pic>
              <p:nvPicPr>
                <p:cNvPr id="200" name="Picture 42" descr="shadow_1_m"/>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3034209" y="2446641"/>
                  <a:ext cx="542425" cy="10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01" name="Group 43"/>
                <p:cNvGrpSpPr>
                  <a:grpSpLocks/>
                </p:cNvGrpSpPr>
                <p:nvPr/>
              </p:nvGrpSpPr>
              <p:grpSpPr bwMode="auto">
                <a:xfrm>
                  <a:off x="3024795" y="1955634"/>
                  <a:ext cx="574289" cy="555460"/>
                  <a:chOff x="0" y="0"/>
                  <a:chExt cx="433" cy="422"/>
                </a:xfrm>
              </p:grpSpPr>
              <p:pic>
                <p:nvPicPr>
                  <p:cNvPr id="202" name="Picture 4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30" cy="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3" name="Oval 45"/>
                  <p:cNvSpPr>
                    <a:spLocks noChangeArrowheads="1"/>
                  </p:cNvSpPr>
                  <p:nvPr/>
                </p:nvSpPr>
                <p:spPr bwMode="auto">
                  <a:xfrm>
                    <a:off x="0" y="0"/>
                    <a:ext cx="433" cy="422"/>
                  </a:xfrm>
                  <a:prstGeom prst="ellipse">
                    <a:avLst/>
                  </a:prstGeom>
                  <a:gradFill rotWithShape="1">
                    <a:gsLst>
                      <a:gs pos="0">
                        <a:srgbClr val="00B0F0"/>
                      </a:gs>
                      <a:gs pos="50000">
                        <a:srgbClr val="046BB6"/>
                      </a:gs>
                      <a:gs pos="100000">
                        <a:srgbClr val="00B0F0"/>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pic>
                <p:nvPicPr>
                  <p:cNvPr id="204" name="Picture 46" descr="Picture2"/>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43" y="4"/>
                    <a:ext cx="345" cy="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199" name="Rectangle 47"/>
              <p:cNvSpPr>
                <a:spLocks noChangeArrowheads="1"/>
              </p:cNvSpPr>
              <p:nvPr/>
            </p:nvSpPr>
            <p:spPr bwMode="auto">
              <a:xfrm>
                <a:off x="3082029" y="2056399"/>
                <a:ext cx="459817" cy="2872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defTabSz="783822">
                  <a:buClr>
                    <a:srgbClr val="FF0066"/>
                  </a:buClr>
                  <a:buSzPct val="75000"/>
                  <a:buFont typeface="Arial" panose="020B0604020202020204" pitchFamily="34" charset="0"/>
                  <a:buNone/>
                </a:pPr>
                <a:r>
                  <a:rPr lang="en-US" altLang="zh-CN" sz="2000" b="1" dirty="0">
                    <a:solidFill>
                      <a:prstClr val="white"/>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cs typeface="Arial" panose="020B0604020202020204" pitchFamily="34" charset="0"/>
                  </a:rPr>
                  <a:t>No.1</a:t>
                </a:r>
              </a:p>
            </p:txBody>
          </p:sp>
        </p:grpSp>
        <p:sp>
          <p:nvSpPr>
            <p:cNvPr id="194" name="椭圆 193"/>
            <p:cNvSpPr/>
            <p:nvPr/>
          </p:nvSpPr>
          <p:spPr>
            <a:xfrm>
              <a:off x="5578074" y="3733343"/>
              <a:ext cx="1035134" cy="242545"/>
            </a:xfrm>
            <a:prstGeom prst="ellipse">
              <a:avLst/>
            </a:prstGeom>
            <a:gradFill flip="none" rotWithShape="1">
              <a:gsLst>
                <a:gs pos="100000">
                  <a:schemeClr val="bg1">
                    <a:alpha val="0"/>
                  </a:schemeClr>
                </a:gs>
                <a:gs pos="39000">
                  <a:srgbClr val="162D7B">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822"/>
              <a:endParaRPr lang="zh-CN" altLang="en-US" sz="1500" b="1" dirty="0">
                <a:solidFill>
                  <a:prstClr val="white"/>
                </a:solidFill>
                <a:latin typeface="等线" panose="02010600030101010101" pitchFamily="2" charset="-122"/>
                <a:ea typeface="等线" panose="02010600030101010101" pitchFamily="2" charset="-122"/>
              </a:endParaRPr>
            </a:p>
          </p:txBody>
        </p:sp>
      </p:grpSp>
      <p:grpSp>
        <p:nvGrpSpPr>
          <p:cNvPr id="207" name="组合 131"/>
          <p:cNvGrpSpPr/>
          <p:nvPr/>
        </p:nvGrpSpPr>
        <p:grpSpPr>
          <a:xfrm>
            <a:off x="7193439" y="2725410"/>
            <a:ext cx="1754046" cy="3648040"/>
            <a:chOff x="6865145" y="1247129"/>
            <a:chExt cx="1088586" cy="2728759"/>
          </a:xfrm>
        </p:grpSpPr>
        <p:grpSp>
          <p:nvGrpSpPr>
            <p:cNvPr id="208" name="组合 112"/>
            <p:cNvGrpSpPr/>
            <p:nvPr/>
          </p:nvGrpSpPr>
          <p:grpSpPr>
            <a:xfrm>
              <a:off x="6865145" y="1247129"/>
              <a:ext cx="1088586" cy="2510481"/>
              <a:chOff x="2773803" y="1863027"/>
              <a:chExt cx="1088586" cy="2510481"/>
            </a:xfrm>
          </p:grpSpPr>
          <p:sp>
            <p:nvSpPr>
              <p:cNvPr id="210" name="AutoShape 3"/>
              <p:cNvSpPr>
                <a:spLocks noChangeArrowheads="1"/>
              </p:cNvSpPr>
              <p:nvPr/>
            </p:nvSpPr>
            <p:spPr bwMode="auto">
              <a:xfrm flipV="1">
                <a:off x="2778567" y="2407530"/>
                <a:ext cx="1079058" cy="1965978"/>
              </a:xfrm>
              <a:prstGeom prst="can">
                <a:avLst>
                  <a:gd name="adj" fmla="val 25000"/>
                </a:avLst>
              </a:prstGeom>
              <a:solidFill>
                <a:schemeClr val="accent1">
                  <a:lumMod val="60000"/>
                  <a:lumOff val="40000"/>
                </a:schemeClr>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sp>
            <p:nvSpPr>
              <p:cNvPr id="211" name="Rectangle 20"/>
              <p:cNvSpPr>
                <a:spLocks noChangeArrowheads="1"/>
              </p:cNvSpPr>
              <p:nvPr/>
            </p:nvSpPr>
            <p:spPr bwMode="auto">
              <a:xfrm>
                <a:off x="2773803" y="2701981"/>
                <a:ext cx="1088586" cy="10010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defTabSz="783822">
                  <a:lnSpc>
                    <a:spcPct val="114000"/>
                  </a:lnSpc>
                </a:pPr>
                <a:r>
                  <a:rPr lang="en-US" altLang="zh-CN" b="1" dirty="0" smtClean="0">
                    <a:solidFill>
                      <a:prstClr val="black"/>
                    </a:solidFill>
                    <a:latin typeface="等线" panose="02010600030101010101" pitchFamily="2" charset="-122"/>
                    <a:ea typeface="等线" panose="02010600030101010101" pitchFamily="2" charset="-122"/>
                  </a:rPr>
                  <a:t>2014</a:t>
                </a:r>
              </a:p>
              <a:p>
                <a:pPr algn="ctr" defTabSz="783822">
                  <a:lnSpc>
                    <a:spcPct val="114000"/>
                  </a:lnSpc>
                </a:pPr>
                <a:r>
                  <a:rPr lang="en-US" altLang="zh-CN" b="1" dirty="0" smtClean="0">
                    <a:solidFill>
                      <a:prstClr val="black"/>
                    </a:solidFill>
                    <a:latin typeface="等线" panose="02010600030101010101" pitchFamily="2" charset="-122"/>
                    <a:ea typeface="等线" panose="02010600030101010101" pitchFamily="2" charset="-122"/>
                  </a:rPr>
                  <a:t>Rank No.1</a:t>
                </a:r>
              </a:p>
              <a:p>
                <a:pPr algn="ctr" defTabSz="783822">
                  <a:lnSpc>
                    <a:spcPct val="114000"/>
                  </a:lnSpc>
                </a:pPr>
                <a:r>
                  <a:rPr lang="en-US" altLang="zh-CN" b="1" dirty="0" smtClean="0">
                    <a:solidFill>
                      <a:prstClr val="black"/>
                    </a:solidFill>
                    <a:latin typeface="等线" panose="02010600030101010101" pitchFamily="2" charset="-122"/>
                    <a:ea typeface="等线" panose="02010600030101010101" pitchFamily="2" charset="-122"/>
                  </a:rPr>
                  <a:t>in Telecom industry</a:t>
                </a:r>
                <a:endParaRPr lang="zh-CN" altLang="en-US" b="1" dirty="0">
                  <a:solidFill>
                    <a:prstClr val="black"/>
                  </a:solidFill>
                  <a:latin typeface="等线" panose="02010600030101010101" pitchFamily="2" charset="-122"/>
                  <a:ea typeface="等线" panose="02010600030101010101" pitchFamily="2" charset="-122"/>
                </a:endParaRPr>
              </a:p>
            </p:txBody>
          </p:sp>
          <p:grpSp>
            <p:nvGrpSpPr>
              <p:cNvPr id="212" name="Group 13"/>
              <p:cNvGrpSpPr>
                <a:grpSpLocks/>
              </p:cNvGrpSpPr>
              <p:nvPr/>
            </p:nvGrpSpPr>
            <p:grpSpPr bwMode="auto">
              <a:xfrm>
                <a:off x="2782459" y="2391602"/>
                <a:ext cx="1071998" cy="237537"/>
                <a:chOff x="0" y="0"/>
                <a:chExt cx="1089" cy="336"/>
              </a:xfrm>
            </p:grpSpPr>
            <p:sp>
              <p:nvSpPr>
                <p:cNvPr id="220" name="Oval 14"/>
                <p:cNvSpPr>
                  <a:spLocks noChangeArrowheads="1"/>
                </p:cNvSpPr>
                <p:nvPr/>
              </p:nvSpPr>
              <p:spPr bwMode="auto">
                <a:xfrm>
                  <a:off x="3" y="27"/>
                  <a:ext cx="1086" cy="309"/>
                </a:xfrm>
                <a:prstGeom prst="ellipse">
                  <a:avLst/>
                </a:prstGeom>
                <a:gradFill rotWithShape="1">
                  <a:gsLst>
                    <a:gs pos="64000">
                      <a:srgbClr val="C00000"/>
                    </a:gs>
                    <a:gs pos="0">
                      <a:srgbClr val="FF2F2F"/>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sp>
              <p:nvSpPr>
                <p:cNvPr id="221" name="Oval 15"/>
                <p:cNvSpPr>
                  <a:spLocks noChangeArrowheads="1"/>
                </p:cNvSpPr>
                <p:nvPr/>
              </p:nvSpPr>
              <p:spPr bwMode="auto">
                <a:xfrm>
                  <a:off x="0" y="0"/>
                  <a:ext cx="1086" cy="309"/>
                </a:xfrm>
                <a:prstGeom prst="ellipse">
                  <a:avLst/>
                </a:prstGeom>
                <a:gradFill rotWithShape="1">
                  <a:gsLst>
                    <a:gs pos="22000">
                      <a:srgbClr val="FF2F2F"/>
                    </a:gs>
                    <a:gs pos="100000">
                      <a:srgbClr val="C00000"/>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grpSp>
          <p:grpSp>
            <p:nvGrpSpPr>
              <p:cNvPr id="213" name="组合 116"/>
              <p:cNvGrpSpPr/>
              <p:nvPr/>
            </p:nvGrpSpPr>
            <p:grpSpPr>
              <a:xfrm>
                <a:off x="2961516" y="1863027"/>
                <a:ext cx="700848" cy="723826"/>
                <a:chOff x="3024795" y="1955634"/>
                <a:chExt cx="574289" cy="593119"/>
              </a:xfrm>
            </p:grpSpPr>
            <p:pic>
              <p:nvPicPr>
                <p:cNvPr id="215" name="Picture 42" descr="shadow_1_m"/>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3034209" y="2446641"/>
                  <a:ext cx="542425" cy="10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16" name="Group 43"/>
                <p:cNvGrpSpPr>
                  <a:grpSpLocks/>
                </p:cNvGrpSpPr>
                <p:nvPr/>
              </p:nvGrpSpPr>
              <p:grpSpPr bwMode="auto">
                <a:xfrm>
                  <a:off x="3024795" y="1955634"/>
                  <a:ext cx="574289" cy="555460"/>
                  <a:chOff x="0" y="0"/>
                  <a:chExt cx="433" cy="422"/>
                </a:xfrm>
              </p:grpSpPr>
              <p:pic>
                <p:nvPicPr>
                  <p:cNvPr id="217" name="Picture 4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30" cy="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 name="Oval 45"/>
                  <p:cNvSpPr>
                    <a:spLocks noChangeArrowheads="1"/>
                  </p:cNvSpPr>
                  <p:nvPr/>
                </p:nvSpPr>
                <p:spPr bwMode="auto">
                  <a:xfrm>
                    <a:off x="0" y="0"/>
                    <a:ext cx="433" cy="422"/>
                  </a:xfrm>
                  <a:prstGeom prst="ellipse">
                    <a:avLst/>
                  </a:prstGeom>
                  <a:gradFill rotWithShape="1">
                    <a:gsLst>
                      <a:gs pos="0">
                        <a:srgbClr val="FF2F2F"/>
                      </a:gs>
                      <a:gs pos="50000">
                        <a:srgbClr val="C00000"/>
                      </a:gs>
                      <a:gs pos="100000">
                        <a:srgbClr val="FF2F2F"/>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pic>
                <p:nvPicPr>
                  <p:cNvPr id="219" name="Picture 46" descr="Picture2"/>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43" y="4"/>
                    <a:ext cx="345" cy="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214" name="Rectangle 47"/>
              <p:cNvSpPr>
                <a:spLocks noChangeArrowheads="1"/>
              </p:cNvSpPr>
              <p:nvPr/>
            </p:nvSpPr>
            <p:spPr bwMode="auto">
              <a:xfrm>
                <a:off x="3082029" y="2056399"/>
                <a:ext cx="459817" cy="299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defTabSz="783822">
                  <a:buClr>
                    <a:srgbClr val="FF0066"/>
                  </a:buClr>
                  <a:buSzPct val="75000"/>
                  <a:buFont typeface="Arial" panose="020B0604020202020204" pitchFamily="34" charset="0"/>
                  <a:buNone/>
                </a:pPr>
                <a:r>
                  <a:rPr lang="en-US" altLang="zh-CN" sz="2000" b="1" dirty="0">
                    <a:solidFill>
                      <a:prstClr val="white"/>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cs typeface="Arial" panose="020B0604020202020204" pitchFamily="34" charset="0"/>
                  </a:rPr>
                  <a:t>No.1</a:t>
                </a:r>
              </a:p>
            </p:txBody>
          </p:sp>
        </p:grpSp>
        <p:sp>
          <p:nvSpPr>
            <p:cNvPr id="209" name="椭圆 208"/>
            <p:cNvSpPr/>
            <p:nvPr/>
          </p:nvSpPr>
          <p:spPr>
            <a:xfrm>
              <a:off x="6888714" y="3733343"/>
              <a:ext cx="1035134" cy="242545"/>
            </a:xfrm>
            <a:prstGeom prst="ellipse">
              <a:avLst/>
            </a:prstGeom>
            <a:gradFill flip="none" rotWithShape="1">
              <a:gsLst>
                <a:gs pos="100000">
                  <a:schemeClr val="bg1">
                    <a:alpha val="0"/>
                  </a:schemeClr>
                </a:gs>
                <a:gs pos="39000">
                  <a:srgbClr val="162D7B">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822"/>
              <a:endParaRPr lang="zh-CN" altLang="en-US" sz="1500" b="1" dirty="0">
                <a:solidFill>
                  <a:prstClr val="white"/>
                </a:solidFill>
                <a:latin typeface="等线" panose="02010600030101010101" pitchFamily="2" charset="-122"/>
                <a:ea typeface="等线" panose="02010600030101010101" pitchFamily="2" charset="-122"/>
              </a:endParaRPr>
            </a:p>
          </p:txBody>
        </p:sp>
      </p:grpSp>
      <p:grpSp>
        <p:nvGrpSpPr>
          <p:cNvPr id="222" name="组合 146"/>
          <p:cNvGrpSpPr/>
          <p:nvPr/>
        </p:nvGrpSpPr>
        <p:grpSpPr>
          <a:xfrm>
            <a:off x="9139698" y="2454222"/>
            <a:ext cx="1820271" cy="3853244"/>
            <a:chOff x="8177213" y="1041830"/>
            <a:chExt cx="1129686" cy="2934058"/>
          </a:xfrm>
        </p:grpSpPr>
        <p:grpSp>
          <p:nvGrpSpPr>
            <p:cNvPr id="223" name="组合 126"/>
            <p:cNvGrpSpPr/>
            <p:nvPr/>
          </p:nvGrpSpPr>
          <p:grpSpPr>
            <a:xfrm>
              <a:off x="8177213" y="1041830"/>
              <a:ext cx="1129686" cy="2715779"/>
              <a:chOff x="2773803" y="1863027"/>
              <a:chExt cx="1129686" cy="2715779"/>
            </a:xfrm>
          </p:grpSpPr>
          <p:sp>
            <p:nvSpPr>
              <p:cNvPr id="225" name="AutoShape 3"/>
              <p:cNvSpPr>
                <a:spLocks noChangeArrowheads="1"/>
              </p:cNvSpPr>
              <p:nvPr/>
            </p:nvSpPr>
            <p:spPr bwMode="auto">
              <a:xfrm flipV="1">
                <a:off x="2778567" y="2407529"/>
                <a:ext cx="1079058" cy="2171277"/>
              </a:xfrm>
              <a:prstGeom prst="can">
                <a:avLst>
                  <a:gd name="adj" fmla="val 25000"/>
                </a:avLst>
              </a:prstGeom>
              <a:solidFill>
                <a:schemeClr val="accent1">
                  <a:lumMod val="60000"/>
                  <a:lumOff val="40000"/>
                </a:schemeClr>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sp>
            <p:nvSpPr>
              <p:cNvPr id="226" name="Rectangle 20"/>
              <p:cNvSpPr>
                <a:spLocks noChangeArrowheads="1"/>
              </p:cNvSpPr>
              <p:nvPr/>
            </p:nvSpPr>
            <p:spPr bwMode="auto">
              <a:xfrm>
                <a:off x="2773803" y="2701981"/>
                <a:ext cx="1129686" cy="1019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defTabSz="783822">
                  <a:lnSpc>
                    <a:spcPct val="114000"/>
                  </a:lnSpc>
                </a:pPr>
                <a:r>
                  <a:rPr lang="en-US" altLang="zh-CN" b="1" dirty="0" smtClean="0">
                    <a:solidFill>
                      <a:prstClr val="black"/>
                    </a:solidFill>
                    <a:latin typeface="等线" panose="02010600030101010101" pitchFamily="2" charset="-122"/>
                    <a:ea typeface="等线" panose="02010600030101010101" pitchFamily="2" charset="-122"/>
                  </a:rPr>
                  <a:t>2014</a:t>
                </a:r>
              </a:p>
              <a:p>
                <a:pPr algn="ctr" defTabSz="783822">
                  <a:lnSpc>
                    <a:spcPct val="114000"/>
                  </a:lnSpc>
                </a:pPr>
                <a:r>
                  <a:rPr lang="en-US" altLang="zh-CN" b="1" dirty="0" smtClean="0">
                    <a:solidFill>
                      <a:prstClr val="black"/>
                    </a:solidFill>
                    <a:latin typeface="等线" panose="02010600030101010101" pitchFamily="2" charset="-122"/>
                    <a:ea typeface="等线" panose="02010600030101010101" pitchFamily="2" charset="-122"/>
                  </a:rPr>
                  <a:t>Break-through</a:t>
                </a:r>
              </a:p>
              <a:p>
                <a:pPr algn="ctr" defTabSz="783822">
                  <a:lnSpc>
                    <a:spcPct val="114000"/>
                  </a:lnSpc>
                </a:pPr>
                <a:r>
                  <a:rPr lang="en-US" altLang="zh-CN" b="1" dirty="0" smtClean="0">
                    <a:solidFill>
                      <a:prstClr val="black"/>
                    </a:solidFill>
                    <a:latin typeface="等线" panose="02010600030101010101" pitchFamily="2" charset="-122"/>
                    <a:ea typeface="等线" panose="02010600030101010101" pitchFamily="2" charset="-122"/>
                  </a:rPr>
                  <a:t>in Finacial industry</a:t>
                </a:r>
                <a:endParaRPr lang="zh-CN" altLang="en-US" b="1" dirty="0">
                  <a:solidFill>
                    <a:prstClr val="black"/>
                  </a:solidFill>
                  <a:latin typeface="等线" panose="02010600030101010101" pitchFamily="2" charset="-122"/>
                  <a:ea typeface="等线" panose="02010600030101010101" pitchFamily="2" charset="-122"/>
                </a:endParaRPr>
              </a:p>
            </p:txBody>
          </p:sp>
          <p:grpSp>
            <p:nvGrpSpPr>
              <p:cNvPr id="227" name="Group 13"/>
              <p:cNvGrpSpPr>
                <a:grpSpLocks/>
              </p:cNvGrpSpPr>
              <p:nvPr/>
            </p:nvGrpSpPr>
            <p:grpSpPr bwMode="auto">
              <a:xfrm>
                <a:off x="2782459" y="2391602"/>
                <a:ext cx="1071998" cy="237537"/>
                <a:chOff x="0" y="0"/>
                <a:chExt cx="1089" cy="336"/>
              </a:xfrm>
            </p:grpSpPr>
            <p:sp>
              <p:nvSpPr>
                <p:cNvPr id="235" name="Oval 14"/>
                <p:cNvSpPr>
                  <a:spLocks noChangeArrowheads="1"/>
                </p:cNvSpPr>
                <p:nvPr/>
              </p:nvSpPr>
              <p:spPr bwMode="auto">
                <a:xfrm>
                  <a:off x="3" y="27"/>
                  <a:ext cx="1086" cy="309"/>
                </a:xfrm>
                <a:prstGeom prst="ellipse">
                  <a:avLst/>
                </a:prstGeom>
                <a:gradFill rotWithShape="1">
                  <a:gsLst>
                    <a:gs pos="100000">
                      <a:srgbClr val="046BB6"/>
                    </a:gs>
                    <a:gs pos="0">
                      <a:srgbClr val="00B0F0"/>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sp>
              <p:nvSpPr>
                <p:cNvPr id="236" name="Oval 15"/>
                <p:cNvSpPr>
                  <a:spLocks noChangeArrowheads="1"/>
                </p:cNvSpPr>
                <p:nvPr/>
              </p:nvSpPr>
              <p:spPr bwMode="auto">
                <a:xfrm>
                  <a:off x="0" y="0"/>
                  <a:ext cx="1086" cy="309"/>
                </a:xfrm>
                <a:prstGeom prst="ellipse">
                  <a:avLst/>
                </a:prstGeom>
                <a:gradFill rotWithShape="1">
                  <a:gsLst>
                    <a:gs pos="22000">
                      <a:srgbClr val="00B0F0"/>
                    </a:gs>
                    <a:gs pos="100000">
                      <a:srgbClr val="0070C0"/>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grpSp>
          <p:grpSp>
            <p:nvGrpSpPr>
              <p:cNvPr id="228" name="组合 130"/>
              <p:cNvGrpSpPr/>
              <p:nvPr/>
            </p:nvGrpSpPr>
            <p:grpSpPr>
              <a:xfrm>
                <a:off x="2961516" y="1863027"/>
                <a:ext cx="700848" cy="723826"/>
                <a:chOff x="3024795" y="1955634"/>
                <a:chExt cx="574289" cy="593119"/>
              </a:xfrm>
            </p:grpSpPr>
            <p:pic>
              <p:nvPicPr>
                <p:cNvPr id="230" name="Picture 42" descr="shadow_1_m"/>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3034209" y="2446641"/>
                  <a:ext cx="542425" cy="10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31" name="Group 43"/>
                <p:cNvGrpSpPr>
                  <a:grpSpLocks/>
                </p:cNvGrpSpPr>
                <p:nvPr/>
              </p:nvGrpSpPr>
              <p:grpSpPr bwMode="auto">
                <a:xfrm>
                  <a:off x="3024795" y="1955634"/>
                  <a:ext cx="574289" cy="555460"/>
                  <a:chOff x="0" y="0"/>
                  <a:chExt cx="433" cy="422"/>
                </a:xfrm>
              </p:grpSpPr>
              <p:pic>
                <p:nvPicPr>
                  <p:cNvPr id="232" name="Picture 4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30" cy="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3" name="Oval 45"/>
                  <p:cNvSpPr>
                    <a:spLocks noChangeArrowheads="1"/>
                  </p:cNvSpPr>
                  <p:nvPr/>
                </p:nvSpPr>
                <p:spPr bwMode="auto">
                  <a:xfrm>
                    <a:off x="0" y="0"/>
                    <a:ext cx="433" cy="422"/>
                  </a:xfrm>
                  <a:prstGeom prst="ellipse">
                    <a:avLst/>
                  </a:prstGeom>
                  <a:gradFill rotWithShape="1">
                    <a:gsLst>
                      <a:gs pos="0">
                        <a:srgbClr val="00B0F0"/>
                      </a:gs>
                      <a:gs pos="50000">
                        <a:srgbClr val="046BB6"/>
                      </a:gs>
                      <a:gs pos="100000">
                        <a:srgbClr val="00B0F0"/>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783822"/>
                    <a:endParaRPr lang="zh-CN" altLang="en-US" sz="1500" b="1" dirty="0">
                      <a:solidFill>
                        <a:prstClr val="black"/>
                      </a:solidFill>
                      <a:latin typeface="等线" panose="02010600030101010101" pitchFamily="2" charset="-122"/>
                      <a:ea typeface="等线" panose="02010600030101010101" pitchFamily="2" charset="-122"/>
                    </a:endParaRPr>
                  </a:p>
                </p:txBody>
              </p:sp>
              <p:pic>
                <p:nvPicPr>
                  <p:cNvPr id="234" name="Picture 46" descr="Picture2"/>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43" y="4"/>
                    <a:ext cx="345" cy="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229" name="Rectangle 47"/>
              <p:cNvSpPr>
                <a:spLocks noChangeArrowheads="1"/>
              </p:cNvSpPr>
              <p:nvPr/>
            </p:nvSpPr>
            <p:spPr bwMode="auto">
              <a:xfrm>
                <a:off x="3082032" y="2056399"/>
                <a:ext cx="459817" cy="304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defTabSz="783822">
                  <a:buClr>
                    <a:srgbClr val="FF0066"/>
                  </a:buClr>
                  <a:buSzPct val="75000"/>
                  <a:buFont typeface="Arial" panose="020B0604020202020204" pitchFamily="34" charset="0"/>
                  <a:buNone/>
                </a:pPr>
                <a:r>
                  <a:rPr lang="en-US" altLang="zh-CN" sz="2000" b="1" dirty="0">
                    <a:solidFill>
                      <a:prstClr val="white"/>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cs typeface="Arial" panose="020B0604020202020204" pitchFamily="34" charset="0"/>
                  </a:rPr>
                  <a:t>No.1</a:t>
                </a:r>
              </a:p>
            </p:txBody>
          </p:sp>
        </p:grpSp>
        <p:sp>
          <p:nvSpPr>
            <p:cNvPr id="224" name="椭圆 223"/>
            <p:cNvSpPr/>
            <p:nvPr/>
          </p:nvSpPr>
          <p:spPr>
            <a:xfrm>
              <a:off x="8210620" y="3733343"/>
              <a:ext cx="1035134" cy="242545"/>
            </a:xfrm>
            <a:prstGeom prst="ellipse">
              <a:avLst/>
            </a:prstGeom>
            <a:gradFill flip="none" rotWithShape="1">
              <a:gsLst>
                <a:gs pos="100000">
                  <a:schemeClr val="bg1">
                    <a:alpha val="0"/>
                  </a:schemeClr>
                </a:gs>
                <a:gs pos="39000">
                  <a:srgbClr val="162D7B">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822"/>
              <a:endParaRPr lang="zh-CN" altLang="en-US" sz="1500" b="1" dirty="0">
                <a:solidFill>
                  <a:prstClr val="white"/>
                </a:solidFill>
                <a:latin typeface="等线" panose="02010600030101010101" pitchFamily="2" charset="-122"/>
                <a:ea typeface="等线" panose="02010600030101010101" pitchFamily="2" charset="-122"/>
              </a:endParaRPr>
            </a:p>
          </p:txBody>
        </p:sp>
      </p:grpSp>
    </p:spTree>
    <p:extLst>
      <p:ext uri="{BB962C8B-B14F-4D97-AF65-F5344CB8AC3E}">
        <p14:creationId xmlns:p14="http://schemas.microsoft.com/office/powerpoint/2010/main" val="411453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anim calcmode="lin" valueType="num">
                                      <p:cBhvr>
                                        <p:cTn id="8" dur="500" fill="hold"/>
                                        <p:tgtEl>
                                          <p:spTgt spid="161"/>
                                        </p:tgtEl>
                                        <p:attrNameLst>
                                          <p:attrName>ppt_x</p:attrName>
                                        </p:attrNameLst>
                                      </p:cBhvr>
                                      <p:tavLst>
                                        <p:tav tm="0">
                                          <p:val>
                                            <p:strVal val="#ppt_x"/>
                                          </p:val>
                                        </p:tav>
                                        <p:tav tm="100000">
                                          <p:val>
                                            <p:strVal val="#ppt_x"/>
                                          </p:val>
                                        </p:tav>
                                      </p:tavLst>
                                    </p:anim>
                                    <p:anim calcmode="lin" valueType="num">
                                      <p:cBhvr>
                                        <p:cTn id="9" dur="500" fill="hold"/>
                                        <p:tgtEl>
                                          <p:spTgt spid="16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anim calcmode="lin" valueType="num">
                                      <p:cBhvr>
                                        <p:cTn id="13" dur="500" fill="hold"/>
                                        <p:tgtEl>
                                          <p:spTgt spid="177"/>
                                        </p:tgtEl>
                                        <p:attrNameLst>
                                          <p:attrName>ppt_x</p:attrName>
                                        </p:attrNameLst>
                                      </p:cBhvr>
                                      <p:tavLst>
                                        <p:tav tm="0">
                                          <p:val>
                                            <p:strVal val="#ppt_x"/>
                                          </p:val>
                                        </p:tav>
                                        <p:tav tm="100000">
                                          <p:val>
                                            <p:strVal val="#ppt_x"/>
                                          </p:val>
                                        </p:tav>
                                      </p:tavLst>
                                    </p:anim>
                                    <p:anim calcmode="lin" valueType="num">
                                      <p:cBhvr>
                                        <p:cTn id="14" dur="500" fill="hold"/>
                                        <p:tgtEl>
                                          <p:spTgt spid="17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192"/>
                                        </p:tgtEl>
                                        <p:attrNameLst>
                                          <p:attrName>style.visibility</p:attrName>
                                        </p:attrNameLst>
                                      </p:cBhvr>
                                      <p:to>
                                        <p:strVal val="visible"/>
                                      </p:to>
                                    </p:set>
                                    <p:animEffect transition="in" filter="fade">
                                      <p:cBhvr>
                                        <p:cTn id="17" dur="500"/>
                                        <p:tgtEl>
                                          <p:spTgt spid="192"/>
                                        </p:tgtEl>
                                      </p:cBhvr>
                                    </p:animEffect>
                                    <p:anim calcmode="lin" valueType="num">
                                      <p:cBhvr>
                                        <p:cTn id="18" dur="500" fill="hold"/>
                                        <p:tgtEl>
                                          <p:spTgt spid="192"/>
                                        </p:tgtEl>
                                        <p:attrNameLst>
                                          <p:attrName>ppt_x</p:attrName>
                                        </p:attrNameLst>
                                      </p:cBhvr>
                                      <p:tavLst>
                                        <p:tav tm="0">
                                          <p:val>
                                            <p:strVal val="#ppt_x"/>
                                          </p:val>
                                        </p:tav>
                                        <p:tav tm="100000">
                                          <p:val>
                                            <p:strVal val="#ppt_x"/>
                                          </p:val>
                                        </p:tav>
                                      </p:tavLst>
                                    </p:anim>
                                    <p:anim calcmode="lin" valueType="num">
                                      <p:cBhvr>
                                        <p:cTn id="19" dur="500" fill="hold"/>
                                        <p:tgtEl>
                                          <p:spTgt spid="19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25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500"/>
                                        <p:tgtEl>
                                          <p:spTgt spid="207"/>
                                        </p:tgtEl>
                                      </p:cBhvr>
                                    </p:animEffect>
                                    <p:anim calcmode="lin" valueType="num">
                                      <p:cBhvr>
                                        <p:cTn id="23" dur="500" fill="hold"/>
                                        <p:tgtEl>
                                          <p:spTgt spid="207"/>
                                        </p:tgtEl>
                                        <p:attrNameLst>
                                          <p:attrName>ppt_x</p:attrName>
                                        </p:attrNameLst>
                                      </p:cBhvr>
                                      <p:tavLst>
                                        <p:tav tm="0">
                                          <p:val>
                                            <p:strVal val="#ppt_x"/>
                                          </p:val>
                                        </p:tav>
                                        <p:tav tm="100000">
                                          <p:val>
                                            <p:strVal val="#ppt_x"/>
                                          </p:val>
                                        </p:tav>
                                      </p:tavLst>
                                    </p:anim>
                                    <p:anim calcmode="lin" valueType="num">
                                      <p:cBhvr>
                                        <p:cTn id="24" dur="500" fill="hold"/>
                                        <p:tgtEl>
                                          <p:spTgt spid="20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500"/>
                                  </p:stCondLst>
                                  <p:childTnLst>
                                    <p:set>
                                      <p:cBhvr>
                                        <p:cTn id="26" dur="1" fill="hold">
                                          <p:stCondLst>
                                            <p:cond delay="0"/>
                                          </p:stCondLst>
                                        </p:cTn>
                                        <p:tgtEl>
                                          <p:spTgt spid="222"/>
                                        </p:tgtEl>
                                        <p:attrNameLst>
                                          <p:attrName>style.visibility</p:attrName>
                                        </p:attrNameLst>
                                      </p:cBhvr>
                                      <p:to>
                                        <p:strVal val="visible"/>
                                      </p:to>
                                    </p:set>
                                    <p:animEffect transition="in" filter="fade">
                                      <p:cBhvr>
                                        <p:cTn id="27" dur="500"/>
                                        <p:tgtEl>
                                          <p:spTgt spid="222"/>
                                        </p:tgtEl>
                                      </p:cBhvr>
                                    </p:animEffect>
                                    <p:anim calcmode="lin" valueType="num">
                                      <p:cBhvr>
                                        <p:cTn id="28" dur="500" fill="hold"/>
                                        <p:tgtEl>
                                          <p:spTgt spid="222"/>
                                        </p:tgtEl>
                                        <p:attrNameLst>
                                          <p:attrName>ppt_x</p:attrName>
                                        </p:attrNameLst>
                                      </p:cBhvr>
                                      <p:tavLst>
                                        <p:tav tm="0">
                                          <p:val>
                                            <p:strVal val="#ppt_x"/>
                                          </p:val>
                                        </p:tav>
                                        <p:tav tm="100000">
                                          <p:val>
                                            <p:strVal val="#ppt_x"/>
                                          </p:val>
                                        </p:tav>
                                      </p:tavLst>
                                    </p:anim>
                                    <p:anim calcmode="lin" valueType="num">
                                      <p:cBhvr>
                                        <p:cTn id="29" dur="500" fill="hold"/>
                                        <p:tgtEl>
                                          <p:spTgt spid="222"/>
                                        </p:tgtEl>
                                        <p:attrNameLst>
                                          <p:attrName>ppt_y</p:attrName>
                                        </p:attrNameLst>
                                      </p:cBhvr>
                                      <p:tavLst>
                                        <p:tav tm="0">
                                          <p:val>
                                            <p:strVal val="#ppt_y+.1"/>
                                          </p:val>
                                        </p:tav>
                                        <p:tav tm="100000">
                                          <p:val>
                                            <p:strVal val="#ppt_y"/>
                                          </p:val>
                                        </p:tav>
                                      </p:tavLst>
                                    </p:anim>
                                  </p:childTnLst>
                                </p:cTn>
                              </p:par>
                              <p:par>
                                <p:cTn id="30" presetID="22" presetClass="entr" presetSubtype="8" fill="hold" grpId="0" nodeType="withEffect">
                                  <p:stCondLst>
                                    <p:cond delay="2000"/>
                                  </p:stCondLst>
                                  <p:childTnLst>
                                    <p:set>
                                      <p:cBhvr>
                                        <p:cTn id="31" dur="1" fill="hold">
                                          <p:stCondLst>
                                            <p:cond delay="0"/>
                                          </p:stCondLst>
                                        </p:cTn>
                                        <p:tgtEl>
                                          <p:spTgt spid="159"/>
                                        </p:tgtEl>
                                        <p:attrNameLst>
                                          <p:attrName>style.visibility</p:attrName>
                                        </p:attrNameLst>
                                      </p:cBhvr>
                                      <p:to>
                                        <p:strVal val="visible"/>
                                      </p:to>
                                    </p:set>
                                    <p:animEffect transition="in" filter="wipe(left)">
                                      <p:cBhvr>
                                        <p:cTn id="32" dur="500"/>
                                        <p:tgtEl>
                                          <p:spTgt spid="159"/>
                                        </p:tgtEl>
                                      </p:cBhvr>
                                    </p:animEffect>
                                  </p:childTnLst>
                                </p:cTn>
                              </p:par>
                              <p:par>
                                <p:cTn id="33" presetID="16" presetClass="entr" presetSubtype="37" fill="hold" grpId="0" nodeType="withEffect">
                                  <p:stCondLst>
                                    <p:cond delay="2500"/>
                                  </p:stCondLst>
                                  <p:childTnLst>
                                    <p:set>
                                      <p:cBhvr>
                                        <p:cTn id="34" dur="1" fill="hold">
                                          <p:stCondLst>
                                            <p:cond delay="0"/>
                                          </p:stCondLst>
                                        </p:cTn>
                                        <p:tgtEl>
                                          <p:spTgt spid="160"/>
                                        </p:tgtEl>
                                        <p:attrNameLst>
                                          <p:attrName>style.visibility</p:attrName>
                                        </p:attrNameLst>
                                      </p:cBhvr>
                                      <p:to>
                                        <p:strVal val="visible"/>
                                      </p:to>
                                    </p:set>
                                    <p:animEffect transition="in" filter="barn(outVertical)">
                                      <p:cBhvr>
                                        <p:cTn id="35"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latin typeface="等线" panose="02010600030101010101" pitchFamily="2" charset="-122"/>
                <a:ea typeface="等线" panose="02010600030101010101" pitchFamily="2" charset="-122"/>
              </a:rPr>
              <a:t>Top HPC vender in the world</a:t>
            </a:r>
            <a:endParaRPr lang="zh-CN" altLang="en-US" dirty="0">
              <a:latin typeface="等线" panose="02010600030101010101" pitchFamily="2" charset="-122"/>
              <a:ea typeface="等线" panose="02010600030101010101" pitchFamily="2" charset="-122"/>
            </a:endParaRPr>
          </a:p>
        </p:txBody>
      </p:sp>
      <p:sp>
        <p:nvSpPr>
          <p:cNvPr id="4" name="Shape 294"/>
          <p:cNvSpPr/>
          <p:nvPr/>
        </p:nvSpPr>
        <p:spPr>
          <a:xfrm>
            <a:off x="378745" y="890758"/>
            <a:ext cx="6138856" cy="461661"/>
          </a:xfrm>
          <a:prstGeom prst="rect">
            <a:avLst/>
          </a:prstGeom>
          <a:ln w="12700">
            <a:miter lim="400000"/>
          </a:ln>
          <a:extLst/>
        </p:spPr>
        <p:txBody>
          <a:bodyPr wrap="none" lIns="45718" tIns="45718" rIns="45718" bIns="45718">
            <a:spAutoFit/>
          </a:bodyPr>
          <a:lstStyle/>
          <a:p>
            <a:pPr algn="ctr" fontAlgn="auto">
              <a:spcBef>
                <a:spcPts val="0"/>
              </a:spcBef>
              <a:spcAft>
                <a:spcPts val="0"/>
              </a:spcAft>
              <a:defRPr sz="1800"/>
            </a:pPr>
            <a:r>
              <a:rPr sz="2400" b="1" kern="0" dirty="0">
                <a:solidFill>
                  <a:sysClr val="windowText" lastClr="000000"/>
                </a:solidFill>
                <a:latin typeface="等线" panose="02010600030101010101" pitchFamily="2" charset="-122"/>
                <a:ea typeface="等线" panose="02010600030101010101" pitchFamily="2" charset="-122"/>
                <a:cs typeface="Tahoma"/>
                <a:sym typeface="Tahoma"/>
              </a:rPr>
              <a:t>IDC ranks</a:t>
            </a:r>
            <a:r>
              <a:rPr sz="2400" b="1" kern="0" cap="all" dirty="0">
                <a:solidFill>
                  <a:sysClr val="windowText" lastClr="000000"/>
                </a:solidFill>
                <a:latin typeface="等线" panose="02010600030101010101" pitchFamily="2" charset="-122"/>
                <a:ea typeface="等线" panose="02010600030101010101" pitchFamily="2" charset="-122"/>
                <a:cs typeface="Tahoma"/>
                <a:sym typeface="Tahoma"/>
              </a:rPr>
              <a:t> </a:t>
            </a:r>
            <a:r>
              <a:rPr sz="2400" b="1" kern="0" cap="all" dirty="0">
                <a:solidFill>
                  <a:srgbClr val="AF171A"/>
                </a:solidFill>
                <a:latin typeface="等线" panose="02010600030101010101" pitchFamily="2" charset="-122"/>
                <a:ea typeface="等线" panose="02010600030101010101" pitchFamily="2" charset="-122"/>
                <a:cs typeface="Tahoma"/>
                <a:sym typeface="Tahoma"/>
              </a:rPr>
              <a:t>first</a:t>
            </a:r>
            <a:r>
              <a:rPr sz="2400" b="1" kern="0" cap="all" dirty="0">
                <a:solidFill>
                  <a:sysClr val="windowText" lastClr="000000"/>
                </a:solidFill>
                <a:latin typeface="等线" panose="02010600030101010101" pitchFamily="2" charset="-122"/>
                <a:ea typeface="等线" panose="02010600030101010101" pitchFamily="2" charset="-122"/>
                <a:cs typeface="Tahoma"/>
                <a:sym typeface="Tahoma"/>
              </a:rPr>
              <a:t> </a:t>
            </a:r>
            <a:r>
              <a:rPr sz="2400" b="1" kern="0" dirty="0">
                <a:solidFill>
                  <a:sysClr val="windowText" lastClr="000000"/>
                </a:solidFill>
                <a:latin typeface="等线" panose="02010600030101010101" pitchFamily="2" charset="-122"/>
                <a:ea typeface="等线" panose="02010600030101010101" pitchFamily="2" charset="-122"/>
                <a:cs typeface="Tahoma"/>
                <a:sym typeface="Tahoma"/>
              </a:rPr>
              <a:t>in Asia, </a:t>
            </a:r>
            <a:r>
              <a:rPr sz="2400" b="1" kern="0" cap="all" dirty="0">
                <a:solidFill>
                  <a:srgbClr val="AF171A"/>
                </a:solidFill>
                <a:latin typeface="等线" panose="02010600030101010101" pitchFamily="2" charset="-122"/>
                <a:ea typeface="等线" panose="02010600030101010101" pitchFamily="2" charset="-122"/>
                <a:cs typeface="Tahoma"/>
                <a:sym typeface="Tahoma"/>
              </a:rPr>
              <a:t>sixth</a:t>
            </a:r>
            <a:r>
              <a:rPr sz="2400" b="1" kern="0" dirty="0">
                <a:solidFill>
                  <a:srgbClr val="FFFFFF"/>
                </a:solidFill>
                <a:latin typeface="等线" panose="02010600030101010101" pitchFamily="2" charset="-122"/>
                <a:ea typeface="等线" panose="02010600030101010101" pitchFamily="2" charset="-122"/>
                <a:cs typeface="Tahoma"/>
                <a:sym typeface="Tahoma"/>
              </a:rPr>
              <a:t> </a:t>
            </a:r>
            <a:r>
              <a:rPr sz="2400" b="1" kern="0" dirty="0">
                <a:solidFill>
                  <a:sysClr val="windowText" lastClr="000000"/>
                </a:solidFill>
                <a:latin typeface="等线" panose="02010600030101010101" pitchFamily="2" charset="-122"/>
                <a:ea typeface="等线" panose="02010600030101010101" pitchFamily="2" charset="-122"/>
                <a:cs typeface="Tahoma"/>
                <a:sym typeface="Tahoma"/>
              </a:rPr>
              <a:t>in the world.</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82" y="1495137"/>
            <a:ext cx="6039742" cy="4534959"/>
          </a:xfrm>
          <a:prstGeom prst="rect">
            <a:avLst/>
          </a:prstGeom>
        </p:spPr>
      </p:pic>
      <p:pic>
        <p:nvPicPr>
          <p:cNvPr id="7" name="图片 6"/>
          <p:cNvPicPr>
            <a:picLocks noChangeAspect="1"/>
          </p:cNvPicPr>
          <p:nvPr/>
        </p:nvPicPr>
        <p:blipFill>
          <a:blip r:embed="rId3"/>
          <a:stretch>
            <a:fillRect/>
          </a:stretch>
        </p:blipFill>
        <p:spPr>
          <a:xfrm>
            <a:off x="7398783" y="2034495"/>
            <a:ext cx="3656395" cy="3646671"/>
          </a:xfrm>
          <a:prstGeom prst="rect">
            <a:avLst/>
          </a:prstGeom>
        </p:spPr>
      </p:pic>
      <p:sp>
        <p:nvSpPr>
          <p:cNvPr id="5" name="Shape 296"/>
          <p:cNvSpPr>
            <a:spLocks noChangeArrowheads="1"/>
          </p:cNvSpPr>
          <p:nvPr/>
        </p:nvSpPr>
        <p:spPr bwMode="auto">
          <a:xfrm>
            <a:off x="6712446" y="5830043"/>
            <a:ext cx="5364606" cy="400105"/>
          </a:xfrm>
          <a:prstGeom prst="rect">
            <a:avLst/>
          </a:prstGeom>
          <a:noFill/>
          <a:ln w="12700">
            <a:noFill/>
            <a:miter lim="400000"/>
            <a:headEnd/>
            <a:tailEnd/>
          </a:ln>
        </p:spPr>
        <p:txBody>
          <a:bodyPr wrap="none" lIns="45718" tIns="45718" rIns="45718" bIns="45718">
            <a:spAutoFit/>
          </a:bodyPr>
          <a:lstStyle/>
          <a:p>
            <a:pPr algn="ctr"/>
            <a:r>
              <a:rPr lang="en-US" altLang="zh-CN" sz="2000" b="1" dirty="0">
                <a:solidFill>
                  <a:srgbClr val="000000"/>
                </a:solidFill>
                <a:latin typeface="等线" panose="02010600030101010101" pitchFamily="2" charset="-122"/>
                <a:ea typeface="等线" panose="02010600030101010101" pitchFamily="2" charset="-122"/>
                <a:cs typeface="Tahoma" pitchFamily="34" charset="0"/>
                <a:sym typeface="Tahoma" pitchFamily="34" charset="0"/>
              </a:rPr>
              <a:t>The </a:t>
            </a:r>
            <a:r>
              <a:rPr lang="en-US" altLang="zh-CN" sz="2000" b="1" dirty="0" smtClean="0">
                <a:solidFill>
                  <a:srgbClr val="C5002D"/>
                </a:solidFill>
                <a:latin typeface="等线" panose="02010600030101010101" pitchFamily="2" charset="-122"/>
                <a:ea typeface="等线" panose="02010600030101010101" pitchFamily="2" charset="-122"/>
                <a:cs typeface="Tahoma" pitchFamily="34" charset="0"/>
                <a:sym typeface="Tahoma" pitchFamily="34" charset="0"/>
              </a:rPr>
              <a:t>3rd</a:t>
            </a:r>
            <a:r>
              <a:rPr lang="en-US" altLang="zh-CN" sz="2000" b="1" dirty="0" smtClean="0">
                <a:solidFill>
                  <a:srgbClr val="000000"/>
                </a:solidFill>
                <a:latin typeface="等线" panose="02010600030101010101" pitchFamily="2" charset="-122"/>
                <a:ea typeface="等线" panose="02010600030101010101" pitchFamily="2" charset="-122"/>
                <a:cs typeface="Tahoma" pitchFamily="34" charset="0"/>
                <a:sym typeface="Tahoma" pitchFamily="34" charset="0"/>
              </a:rPr>
              <a:t> manufacturer </a:t>
            </a:r>
            <a:r>
              <a:rPr lang="en-US" altLang="zh-CN" sz="2000" b="1" dirty="0">
                <a:solidFill>
                  <a:srgbClr val="000000"/>
                </a:solidFill>
                <a:latin typeface="等线" panose="02010600030101010101" pitchFamily="2" charset="-122"/>
                <a:ea typeface="等线" panose="02010600030101010101" pitchFamily="2" charset="-122"/>
                <a:cs typeface="Tahoma" pitchFamily="34" charset="0"/>
                <a:sym typeface="Tahoma" pitchFamily="34" charset="0"/>
              </a:rPr>
              <a:t>of the </a:t>
            </a:r>
            <a:r>
              <a:rPr lang="en-US" altLang="zh-CN" sz="2000" b="1" dirty="0" smtClean="0">
                <a:solidFill>
                  <a:srgbClr val="000000"/>
                </a:solidFill>
                <a:latin typeface="等线" panose="02010600030101010101" pitchFamily="2" charset="-122"/>
                <a:ea typeface="等线" panose="02010600030101010101" pitchFamily="2" charset="-122"/>
                <a:cs typeface="Tahoma" pitchFamily="34" charset="0"/>
                <a:sym typeface="Tahoma" pitchFamily="34" charset="0"/>
              </a:rPr>
              <a:t>Top500 Vendors</a:t>
            </a:r>
            <a:endParaRPr lang="en-US" altLang="zh-CN" sz="2000" b="1" dirty="0">
              <a:solidFill>
                <a:srgbClr val="000000"/>
              </a:solidFill>
              <a:latin typeface="等线" panose="02010600030101010101" pitchFamily="2" charset="-122"/>
              <a:ea typeface="等线" panose="02010600030101010101" pitchFamily="2" charset="-122"/>
              <a:cs typeface="Tahoma" pitchFamily="34" charset="0"/>
              <a:sym typeface="Tahoma" pitchFamily="34" charset="0"/>
            </a:endParaRPr>
          </a:p>
        </p:txBody>
      </p:sp>
      <p:sp>
        <p:nvSpPr>
          <p:cNvPr id="8" name="文本框 7"/>
          <p:cNvSpPr txBox="1"/>
          <p:nvPr/>
        </p:nvSpPr>
        <p:spPr>
          <a:xfrm>
            <a:off x="1029115" y="4900024"/>
            <a:ext cx="5248117" cy="307773"/>
          </a:xfrm>
          <a:prstGeom prst="rect">
            <a:avLst/>
          </a:prstGeom>
          <a:solidFill>
            <a:srgbClr val="C0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kumimoji="0" lang="en-US" altLang="zh-CN" sz="1400" b="1" i="0" u="none" strike="noStrike" cap="none" spc="0" normalizeH="0" baseline="0" dirty="0" err="1" smtClean="0">
                <a:ln>
                  <a:noFill/>
                </a:ln>
                <a:solidFill>
                  <a:schemeClr val="bg1"/>
                </a:solidFill>
                <a:effectLst/>
                <a:uFillTx/>
                <a:latin typeface="等线" panose="02010600030101010101" pitchFamily="2" charset="-122"/>
                <a:ea typeface="等线" panose="02010600030101010101" pitchFamily="2" charset="-122"/>
                <a:sym typeface="Helvetica"/>
              </a:rPr>
              <a:t>Sugon</a:t>
            </a:r>
            <a:r>
              <a:rPr kumimoji="0" lang="en-US" altLang="zh-CN" sz="1400" b="1" i="0" u="none" strike="noStrike" cap="none" spc="0" normalizeH="0" baseline="0" dirty="0" smtClean="0">
                <a:ln>
                  <a:noFill/>
                </a:ln>
                <a:solidFill>
                  <a:schemeClr val="bg1"/>
                </a:solidFill>
                <a:effectLst/>
                <a:uFillTx/>
                <a:latin typeface="等线" panose="02010600030101010101" pitchFamily="2" charset="-122"/>
                <a:ea typeface="等线" panose="02010600030101010101" pitchFamily="2" charset="-122"/>
                <a:sym typeface="Helvetica"/>
              </a:rPr>
              <a:t>(Dawning)</a:t>
            </a:r>
            <a:r>
              <a:rPr kumimoji="0" lang="en-US" altLang="zh-CN" sz="1400" b="1" i="0" u="none" strike="noStrike" cap="none" spc="0" normalizeH="0" dirty="0" smtClean="0">
                <a:ln>
                  <a:noFill/>
                </a:ln>
                <a:solidFill>
                  <a:schemeClr val="bg1"/>
                </a:solidFill>
                <a:effectLst/>
                <a:uFillTx/>
                <a:latin typeface="等线" panose="02010600030101010101" pitchFamily="2" charset="-122"/>
                <a:ea typeface="等线" panose="02010600030101010101" pitchFamily="2" charset="-122"/>
                <a:sym typeface="Helvetica"/>
              </a:rPr>
              <a:t>       200,497       217,200        54,468           2.2%</a:t>
            </a:r>
            <a:endParaRPr kumimoji="0" lang="zh-CN" altLang="en-US" sz="1400" b="1" i="0" u="none" strike="noStrike" cap="none" spc="0" normalizeH="0" baseline="0" dirty="0">
              <a:ln>
                <a:noFill/>
              </a:ln>
              <a:solidFill>
                <a:schemeClr val="bg1"/>
              </a:solidFill>
              <a:effectLst/>
              <a:uFillTx/>
              <a:latin typeface="等线" panose="02010600030101010101" pitchFamily="2" charset="-122"/>
              <a:ea typeface="等线" panose="02010600030101010101" pitchFamily="2" charset="-122"/>
              <a:sym typeface="Helvetica"/>
            </a:endParaRPr>
          </a:p>
        </p:txBody>
      </p:sp>
    </p:spTree>
    <p:extLst>
      <p:ext uri="{BB962C8B-B14F-4D97-AF65-F5344CB8AC3E}">
        <p14:creationId xmlns:p14="http://schemas.microsoft.com/office/powerpoint/2010/main" val="113673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lIns="91413" tIns="45708" rIns="91413" bIns="45708"/>
          <a:lstStyle/>
          <a:p>
            <a:pPr defTabSz="784849">
              <a:spcBef>
                <a:spcPct val="50000"/>
              </a:spcBef>
            </a:pPr>
            <a:r>
              <a:rPr lang="en-US" altLang="zh-CN" dirty="0">
                <a:latin typeface="等线" panose="02010600030101010101" pitchFamily="2" charset="-122"/>
                <a:ea typeface="等线" panose="02010600030101010101" pitchFamily="2" charset="-122"/>
                <a:cs typeface="微软雅黑"/>
              </a:rPr>
              <a:t>Sugon Product lines</a:t>
            </a:r>
            <a:endParaRPr lang="zh-CN" altLang="en-US" dirty="0">
              <a:latin typeface="等线" panose="02010600030101010101" pitchFamily="2" charset="-122"/>
              <a:ea typeface="等线" panose="02010600030101010101" pitchFamily="2" charset="-122"/>
              <a:cs typeface="微软雅黑"/>
            </a:endParaRPr>
          </a:p>
        </p:txBody>
      </p:sp>
      <p:grpSp>
        <p:nvGrpSpPr>
          <p:cNvPr id="56" name="组 55"/>
          <p:cNvGrpSpPr/>
          <p:nvPr/>
        </p:nvGrpSpPr>
        <p:grpSpPr>
          <a:xfrm>
            <a:off x="336360" y="1125283"/>
            <a:ext cx="11567660" cy="5268189"/>
            <a:chOff x="252314" y="1125540"/>
            <a:chExt cx="8677252" cy="5269409"/>
          </a:xfrm>
        </p:grpSpPr>
        <p:grpSp>
          <p:nvGrpSpPr>
            <p:cNvPr id="2" name="组 1"/>
            <p:cNvGrpSpPr/>
            <p:nvPr/>
          </p:nvGrpSpPr>
          <p:grpSpPr>
            <a:xfrm>
              <a:off x="252314" y="1125540"/>
              <a:ext cx="8677252" cy="5269409"/>
              <a:chOff x="468338" y="1125540"/>
              <a:chExt cx="8677252" cy="5269409"/>
            </a:xfrm>
          </p:grpSpPr>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356" y="5215691"/>
                <a:ext cx="1076622" cy="10776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450" y="5229994"/>
                <a:ext cx="1320494" cy="11649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Box 36"/>
              <p:cNvSpPr txBox="1">
                <a:spLocks noChangeArrowheads="1"/>
              </p:cNvSpPr>
              <p:nvPr/>
            </p:nvSpPr>
            <p:spPr bwMode="auto">
              <a:xfrm>
                <a:off x="540346" y="3978192"/>
                <a:ext cx="2206114" cy="1080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2" tIns="45712" rIns="91422" bIns="4571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784849" eaLnBrk="1" hangingPunct="1">
                  <a:lnSpc>
                    <a:spcPct val="120000"/>
                  </a:lnSpc>
                  <a:buFont typeface="Arial" pitchFamily="34" charset="0"/>
                  <a:buChar char="•"/>
                </a:pPr>
                <a:r>
                  <a:rPr lang="zh-CN" altLang="en-US" dirty="0">
                    <a:solidFill>
                      <a:prstClr val="black"/>
                    </a:solidFill>
                    <a:latin typeface="等线" panose="02010600030101010101" pitchFamily="2" charset="-122"/>
                    <a:ea typeface="等线" panose="02010600030101010101" pitchFamily="2" charset="-122"/>
                  </a:rPr>
                  <a:t> </a:t>
                </a:r>
                <a:r>
                  <a:rPr lang="en-US" altLang="zh-CN" dirty="0" smtClean="0">
                    <a:solidFill>
                      <a:prstClr val="black"/>
                    </a:solidFill>
                    <a:latin typeface="等线" panose="02010600030101010101" pitchFamily="2" charset="-122"/>
                    <a:ea typeface="等线" panose="02010600030101010101" pitchFamily="2" charset="-122"/>
                  </a:rPr>
                  <a:t>Special</a:t>
                </a:r>
                <a:r>
                  <a:rPr lang="zh-CN" altLang="en-US" dirty="0" smtClean="0">
                    <a:solidFill>
                      <a:prstClr val="black"/>
                    </a:solidFill>
                    <a:latin typeface="等线" panose="02010600030101010101" pitchFamily="2" charset="-122"/>
                    <a:ea typeface="等线" panose="02010600030101010101" pitchFamily="2" charset="-122"/>
                  </a:rPr>
                  <a:t> </a:t>
                </a:r>
                <a:r>
                  <a:rPr lang="en-US" altLang="zh-CN" dirty="0" smtClean="0">
                    <a:solidFill>
                      <a:prstClr val="black"/>
                    </a:solidFill>
                    <a:latin typeface="等线" panose="02010600030101010101" pitchFamily="2" charset="-122"/>
                    <a:ea typeface="等线" panose="02010600030101010101" pitchFamily="2" charset="-122"/>
                  </a:rPr>
                  <a:t>Security</a:t>
                </a:r>
                <a:r>
                  <a:rPr lang="zh-CN" altLang="en-US" dirty="0" smtClean="0">
                    <a:solidFill>
                      <a:prstClr val="black"/>
                    </a:solidFill>
                    <a:latin typeface="等线" panose="02010600030101010101" pitchFamily="2" charset="-122"/>
                    <a:ea typeface="等线" panose="02010600030101010101" pitchFamily="2" charset="-122"/>
                  </a:rPr>
                  <a:t>  </a:t>
                </a:r>
                <a:endParaRPr lang="en-US" altLang="zh-CN" dirty="0">
                  <a:solidFill>
                    <a:prstClr val="black"/>
                  </a:solidFill>
                  <a:latin typeface="等线" panose="02010600030101010101" pitchFamily="2" charset="-122"/>
                  <a:ea typeface="等线" panose="02010600030101010101" pitchFamily="2" charset="-122"/>
                </a:endParaRPr>
              </a:p>
              <a:p>
                <a:pPr defTabSz="784849" eaLnBrk="1" hangingPunct="1">
                  <a:lnSpc>
                    <a:spcPct val="120000"/>
                  </a:lnSpc>
                  <a:buFont typeface="Arial" pitchFamily="34" charset="0"/>
                  <a:buChar char="•"/>
                </a:pPr>
                <a:r>
                  <a:rPr lang="zh-CN" altLang="en-US" dirty="0">
                    <a:solidFill>
                      <a:prstClr val="black"/>
                    </a:solidFill>
                    <a:latin typeface="等线" panose="02010600030101010101" pitchFamily="2" charset="-122"/>
                    <a:ea typeface="等线" panose="02010600030101010101" pitchFamily="2" charset="-122"/>
                  </a:rPr>
                  <a:t> </a:t>
                </a:r>
                <a:r>
                  <a:rPr lang="en-US" altLang="zh-CN" dirty="0" smtClean="0">
                    <a:solidFill>
                      <a:prstClr val="black"/>
                    </a:solidFill>
                    <a:latin typeface="等线" panose="02010600030101010101" pitchFamily="2" charset="-122"/>
                    <a:ea typeface="等线" panose="02010600030101010101" pitchFamily="2" charset="-122"/>
                  </a:rPr>
                  <a:t>Independent</a:t>
                </a:r>
                <a:r>
                  <a:rPr lang="zh-CN" altLang="en-US" dirty="0" smtClean="0">
                    <a:solidFill>
                      <a:prstClr val="black"/>
                    </a:solidFill>
                    <a:latin typeface="等线" panose="02010600030101010101" pitchFamily="2" charset="-122"/>
                    <a:ea typeface="等线" panose="02010600030101010101" pitchFamily="2" charset="-122"/>
                  </a:rPr>
                  <a:t> </a:t>
                </a:r>
                <a:r>
                  <a:rPr lang="en-US" altLang="zh-CN" dirty="0" smtClean="0">
                    <a:solidFill>
                      <a:prstClr val="black"/>
                    </a:solidFill>
                    <a:latin typeface="等线" panose="02010600030101010101" pitchFamily="2" charset="-122"/>
                    <a:ea typeface="等线" panose="02010600030101010101" pitchFamily="2" charset="-122"/>
                  </a:rPr>
                  <a:t>Server</a:t>
                </a:r>
                <a:endParaRPr lang="zh-CN" altLang="en-US" dirty="0">
                  <a:solidFill>
                    <a:prstClr val="black"/>
                  </a:solidFill>
                  <a:latin typeface="等线" panose="02010600030101010101" pitchFamily="2" charset="-122"/>
                  <a:ea typeface="等线" panose="02010600030101010101" pitchFamily="2" charset="-122"/>
                </a:endParaRPr>
              </a:p>
              <a:p>
                <a:pPr defTabSz="784849" eaLnBrk="1" hangingPunct="1">
                  <a:lnSpc>
                    <a:spcPct val="120000"/>
                  </a:lnSpc>
                  <a:buFont typeface="Arial" pitchFamily="34" charset="0"/>
                  <a:buChar char="•"/>
                </a:pPr>
                <a:r>
                  <a:rPr lang="zh-CN" altLang="en-US" dirty="0">
                    <a:solidFill>
                      <a:prstClr val="black"/>
                    </a:solidFill>
                    <a:latin typeface="等线" panose="02010600030101010101" pitchFamily="2" charset="-122"/>
                    <a:ea typeface="等线" panose="02010600030101010101" pitchFamily="2" charset="-122"/>
                  </a:rPr>
                  <a:t> </a:t>
                </a:r>
                <a:r>
                  <a:rPr lang="en-US" altLang="zh-CN" dirty="0" err="1">
                    <a:solidFill>
                      <a:prstClr val="black"/>
                    </a:solidFill>
                    <a:latin typeface="等线" panose="02010600030101010101" pitchFamily="2" charset="-122"/>
                    <a:ea typeface="等线" panose="02010600030101010101" pitchFamily="2" charset="-122"/>
                  </a:rPr>
                  <a:t>FlowFirm</a:t>
                </a:r>
                <a:endParaRPr lang="en-US" altLang="zh-CN" dirty="0">
                  <a:solidFill>
                    <a:prstClr val="black"/>
                  </a:solidFill>
                  <a:latin typeface="等线" panose="02010600030101010101" pitchFamily="2" charset="-122"/>
                  <a:ea typeface="等线" panose="02010600030101010101" pitchFamily="2" charset="-122"/>
                </a:endParaRPr>
              </a:p>
            </p:txBody>
          </p:sp>
          <p:sp>
            <p:nvSpPr>
              <p:cNvPr id="7" name="Text Box 37"/>
              <p:cNvSpPr txBox="1">
                <a:spLocks noChangeArrowheads="1"/>
              </p:cNvSpPr>
              <p:nvPr/>
            </p:nvSpPr>
            <p:spPr bwMode="auto">
              <a:xfrm>
                <a:off x="6156972" y="3357788"/>
                <a:ext cx="1657759" cy="1080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2" tIns="45712" rIns="91422" bIns="45712">
                <a:spAutoFit/>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392423" lvl="1" indent="-285637" defTabSz="784849" eaLnBrk="1" hangingPunct="1">
                  <a:lnSpc>
                    <a:spcPct val="120000"/>
                  </a:lnSpc>
                  <a:buFont typeface="Arial" pitchFamily="34" charset="0"/>
                  <a:buChar char="•"/>
                </a:pPr>
                <a:r>
                  <a:rPr lang="en-US" altLang="zh-CN" dirty="0" err="1">
                    <a:solidFill>
                      <a:prstClr val="black"/>
                    </a:solidFill>
                    <a:latin typeface="等线" panose="02010600030101010101" pitchFamily="2" charset="-122"/>
                    <a:ea typeface="等线" panose="02010600030101010101" pitchFamily="2" charset="-122"/>
                    <a:cs typeface="Times New Roman" pitchFamily="18" charset="0"/>
                  </a:rPr>
                  <a:t>ParaStor</a:t>
                </a:r>
                <a:endParaRPr lang="zh-CN" altLang="en-US" dirty="0">
                  <a:solidFill>
                    <a:prstClr val="black"/>
                  </a:solidFill>
                  <a:latin typeface="等线" panose="02010600030101010101" pitchFamily="2" charset="-122"/>
                  <a:ea typeface="等线" panose="02010600030101010101" pitchFamily="2" charset="-122"/>
                  <a:cs typeface="Times New Roman" pitchFamily="18" charset="0"/>
                </a:endParaRPr>
              </a:p>
              <a:p>
                <a:pPr marL="392423" lvl="1" indent="-285637" defTabSz="784849" eaLnBrk="1" hangingPunct="1">
                  <a:lnSpc>
                    <a:spcPct val="120000"/>
                  </a:lnSpc>
                  <a:buFont typeface="Arial" pitchFamily="34" charset="0"/>
                  <a:buChar char="•"/>
                </a:pPr>
                <a:r>
                  <a:rPr lang="en-US" altLang="zh-CN" dirty="0" err="1">
                    <a:solidFill>
                      <a:prstClr val="black"/>
                    </a:solidFill>
                    <a:latin typeface="等线" panose="02010600030101010101" pitchFamily="2" charset="-122"/>
                    <a:ea typeface="等线" panose="02010600030101010101" pitchFamily="2" charset="-122"/>
                    <a:cs typeface="Times New Roman" pitchFamily="18" charset="0"/>
                  </a:rPr>
                  <a:t>Xdata</a:t>
                </a:r>
                <a:endParaRPr lang="en-US" altLang="zh-CN" dirty="0">
                  <a:solidFill>
                    <a:prstClr val="black"/>
                  </a:solidFill>
                  <a:latin typeface="等线" panose="02010600030101010101" pitchFamily="2" charset="-122"/>
                  <a:ea typeface="等线" panose="02010600030101010101" pitchFamily="2" charset="-122"/>
                  <a:cs typeface="Times New Roman" pitchFamily="18" charset="0"/>
                </a:endParaRPr>
              </a:p>
              <a:p>
                <a:pPr marL="392423" lvl="1" indent="-285637" defTabSz="784849" eaLnBrk="1" hangingPunct="1">
                  <a:lnSpc>
                    <a:spcPct val="120000"/>
                  </a:lnSpc>
                  <a:buFont typeface="Arial" pitchFamily="34" charset="0"/>
                  <a:buChar char="•"/>
                </a:pPr>
                <a:r>
                  <a:rPr lang="en-US" altLang="zh-CN" dirty="0" smtClean="0">
                    <a:solidFill>
                      <a:prstClr val="black"/>
                    </a:solidFill>
                    <a:latin typeface="等线" panose="02010600030101010101" pitchFamily="2" charset="-122"/>
                    <a:ea typeface="等线" panose="02010600030101010101" pitchFamily="2" charset="-122"/>
                    <a:cs typeface="Times New Roman" pitchFamily="18" charset="0"/>
                  </a:rPr>
                  <a:t>FC</a:t>
                </a:r>
                <a:r>
                  <a:rPr lang="zh-CN" altLang="en-US" dirty="0" smtClean="0">
                    <a:solidFill>
                      <a:prstClr val="black"/>
                    </a:solidFill>
                    <a:latin typeface="等线" panose="02010600030101010101" pitchFamily="2" charset="-122"/>
                    <a:ea typeface="等线" panose="02010600030101010101" pitchFamily="2" charset="-122"/>
                    <a:cs typeface="Times New Roman" pitchFamily="18" charset="0"/>
                  </a:rPr>
                  <a:t> </a:t>
                </a:r>
                <a:r>
                  <a:rPr lang="en-US" altLang="zh-CN" dirty="0" smtClean="0">
                    <a:solidFill>
                      <a:prstClr val="black"/>
                    </a:solidFill>
                    <a:latin typeface="等线" panose="02010600030101010101" pitchFamily="2" charset="-122"/>
                    <a:ea typeface="等线" panose="02010600030101010101" pitchFamily="2" charset="-122"/>
                    <a:cs typeface="Times New Roman" pitchFamily="18" charset="0"/>
                  </a:rPr>
                  <a:t>SAN</a:t>
                </a:r>
                <a:endParaRPr lang="zh-CN" altLang="en-US" dirty="0">
                  <a:solidFill>
                    <a:prstClr val="black"/>
                  </a:solidFill>
                  <a:latin typeface="等线" panose="02010600030101010101" pitchFamily="2" charset="-122"/>
                  <a:ea typeface="等线" panose="02010600030101010101" pitchFamily="2" charset="-122"/>
                  <a:cs typeface="Times New Roman" pitchFamily="18" charset="0"/>
                </a:endParaRPr>
              </a:p>
            </p:txBody>
          </p:sp>
          <p:sp>
            <p:nvSpPr>
              <p:cNvPr id="8" name="AutoShape 3"/>
              <p:cNvSpPr>
                <a:spLocks noChangeArrowheads="1"/>
              </p:cNvSpPr>
              <p:nvPr/>
            </p:nvSpPr>
            <p:spPr bwMode="auto">
              <a:xfrm>
                <a:off x="2605802" y="1748970"/>
                <a:ext cx="3635631" cy="363979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08" y="10800"/>
                    </a:moveTo>
                    <a:cubicBezTo>
                      <a:pt x="608" y="16429"/>
                      <a:pt x="5171" y="20992"/>
                      <a:pt x="10800" y="20992"/>
                    </a:cubicBezTo>
                    <a:cubicBezTo>
                      <a:pt x="16429" y="20992"/>
                      <a:pt x="20992" y="16429"/>
                      <a:pt x="20992" y="10800"/>
                    </a:cubicBezTo>
                    <a:cubicBezTo>
                      <a:pt x="20992" y="5171"/>
                      <a:pt x="16429" y="608"/>
                      <a:pt x="10800" y="608"/>
                    </a:cubicBezTo>
                    <a:cubicBezTo>
                      <a:pt x="5171" y="608"/>
                      <a:pt x="608" y="5171"/>
                      <a:pt x="608" y="10800"/>
                    </a:cubicBezTo>
                    <a:close/>
                  </a:path>
                </a:pathLst>
              </a:custGeom>
              <a:solidFill>
                <a:srgbClr val="000066">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422" tIns="45712" rIns="91422" bIns="45712" anchor="ctr"/>
              <a:lstStyle/>
              <a:p>
                <a:pPr defTabSz="784849"/>
                <a:endParaRPr lang="zh-CN" altLang="en-US">
                  <a:solidFill>
                    <a:prstClr val="black"/>
                  </a:solidFill>
                  <a:latin typeface="等线" panose="02010600030101010101" pitchFamily="2" charset="-122"/>
                  <a:ea typeface="等线" panose="02010600030101010101" pitchFamily="2" charset="-122"/>
                </a:endParaRPr>
              </a:p>
            </p:txBody>
          </p:sp>
          <p:grpSp>
            <p:nvGrpSpPr>
              <p:cNvPr id="9" name="Group 4"/>
              <p:cNvGrpSpPr>
                <a:grpSpLocks/>
              </p:cNvGrpSpPr>
              <p:nvPr/>
            </p:nvGrpSpPr>
            <p:grpSpPr bwMode="auto">
              <a:xfrm>
                <a:off x="2925217" y="2051420"/>
                <a:ext cx="3001316" cy="3018580"/>
                <a:chOff x="0" y="0"/>
                <a:chExt cx="2501" cy="2555"/>
              </a:xfrm>
            </p:grpSpPr>
            <p:sp>
              <p:nvSpPr>
                <p:cNvPr id="10" name="AutoShape 5"/>
                <p:cNvSpPr>
                  <a:spLocks noChangeArrowheads="1"/>
                </p:cNvSpPr>
                <p:nvPr/>
              </p:nvSpPr>
              <p:spPr bwMode="auto">
                <a:xfrm flipV="1">
                  <a:off x="0" y="59"/>
                  <a:ext cx="2496" cy="24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784849"/>
                  <a:endParaRPr lang="zh-CN" altLang="en-US">
                    <a:solidFill>
                      <a:prstClr val="black"/>
                    </a:solidFill>
                    <a:latin typeface="等线" panose="02010600030101010101" pitchFamily="2" charset="-122"/>
                    <a:ea typeface="等线" panose="02010600030101010101" pitchFamily="2" charset="-122"/>
                  </a:endParaRPr>
                </a:p>
              </p:txBody>
            </p:sp>
            <p:sp>
              <p:nvSpPr>
                <p:cNvPr id="11" name="AutoShape 6"/>
                <p:cNvSpPr>
                  <a:spLocks noChangeArrowheads="1"/>
                </p:cNvSpPr>
                <p:nvPr/>
              </p:nvSpPr>
              <p:spPr bwMode="auto">
                <a:xfrm>
                  <a:off x="5" y="0"/>
                  <a:ext cx="2496" cy="24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784849"/>
                  <a:endParaRPr lang="zh-CN" altLang="en-US">
                    <a:solidFill>
                      <a:prstClr val="black"/>
                    </a:solidFill>
                    <a:latin typeface="等线" panose="02010600030101010101" pitchFamily="2" charset="-122"/>
                    <a:ea typeface="等线" panose="02010600030101010101" pitchFamily="2" charset="-122"/>
                  </a:endParaRPr>
                </a:p>
              </p:txBody>
            </p:sp>
          </p:grpSp>
          <p:grpSp>
            <p:nvGrpSpPr>
              <p:cNvPr id="12" name="组合 44"/>
              <p:cNvGrpSpPr/>
              <p:nvPr/>
            </p:nvGrpSpPr>
            <p:grpSpPr>
              <a:xfrm>
                <a:off x="3860112" y="1341252"/>
                <a:ext cx="1020026" cy="981484"/>
                <a:chOff x="3995551" y="1341562"/>
                <a:chExt cx="1020262" cy="981711"/>
              </a:xfrm>
            </p:grpSpPr>
            <p:grpSp>
              <p:nvGrpSpPr>
                <p:cNvPr id="13" name="Group 7"/>
                <p:cNvGrpSpPr>
                  <a:grpSpLocks/>
                </p:cNvGrpSpPr>
                <p:nvPr/>
              </p:nvGrpSpPr>
              <p:grpSpPr bwMode="auto">
                <a:xfrm>
                  <a:off x="3995551" y="1341562"/>
                  <a:ext cx="1020262" cy="981711"/>
                  <a:chOff x="0" y="0"/>
                  <a:chExt cx="1042" cy="1019"/>
                </a:xfrm>
              </p:grpSpPr>
              <p:grpSp>
                <p:nvGrpSpPr>
                  <p:cNvPr id="15" name="Group 8"/>
                  <p:cNvGrpSpPr>
                    <a:grpSpLocks/>
                  </p:cNvGrpSpPr>
                  <p:nvPr/>
                </p:nvGrpSpPr>
                <p:grpSpPr bwMode="auto">
                  <a:xfrm>
                    <a:off x="0" y="0"/>
                    <a:ext cx="1042" cy="1019"/>
                    <a:chOff x="0" y="0"/>
                    <a:chExt cx="1042" cy="1019"/>
                  </a:xfrm>
                </p:grpSpPr>
                <p:pic>
                  <p:nvPicPr>
                    <p:cNvPr id="17" name="Picture 9"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Oval 10"/>
                    <p:cNvSpPr>
                      <a:spLocks noChangeArrowheads="1"/>
                    </p:cNvSpPr>
                    <p:nvPr/>
                  </p:nvSpPr>
                  <p:spPr bwMode="auto">
                    <a:xfrm>
                      <a:off x="0" y="0"/>
                      <a:ext cx="1035" cy="1021"/>
                    </a:xfrm>
                    <a:prstGeom prst="ellipse">
                      <a:avLst/>
                    </a:prstGeom>
                    <a:solidFill>
                      <a:schemeClr val="accent6">
                        <a:lumMod val="75000"/>
                      </a:schemeClr>
                    </a:solidFill>
                    <a:ln w="9525">
                      <a:noFill/>
                      <a:round/>
                      <a:headEnd/>
                      <a:tailEnd/>
                    </a:ln>
                    <a:effectLst/>
                  </p:spPr>
                  <p:txBody>
                    <a:bodyPr wrap="none" anchor="ctr"/>
                    <a:lstStyle/>
                    <a:p>
                      <a:pPr defTabSz="784849">
                        <a:defRPr/>
                      </a:pPr>
                      <a:endParaRPr lang="zh-CN" altLang="en-US">
                        <a:solidFill>
                          <a:prstClr val="black"/>
                        </a:solidFill>
                        <a:latin typeface="等线" panose="02010600030101010101" pitchFamily="2" charset="-122"/>
                        <a:ea typeface="等线" panose="02010600030101010101" pitchFamily="2" charset="-122"/>
                      </a:endParaRPr>
                    </a:p>
                  </p:txBody>
                </p:sp>
              </p:grpSp>
              <p:pic>
                <p:nvPicPr>
                  <p:cNvPr id="16" name="Picture 11"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 name="Text Box 12"/>
                <p:cNvSpPr txBox="1">
                  <a:spLocks noChangeArrowheads="1"/>
                </p:cNvSpPr>
                <p:nvPr/>
              </p:nvSpPr>
              <p:spPr bwMode="auto">
                <a:xfrm>
                  <a:off x="4060176" y="1654027"/>
                  <a:ext cx="864298" cy="336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4849" eaLnBrk="1" hangingPunct="1">
                    <a:lnSpc>
                      <a:spcPts val="1800"/>
                    </a:lnSpc>
                  </a:pPr>
                  <a:r>
                    <a:rPr lang="en-US" altLang="zh-CN" sz="2000" b="1" dirty="0" smtClean="0">
                      <a:solidFill>
                        <a:srgbClr val="F8F8F8"/>
                      </a:solidFill>
                      <a:latin typeface="等线" panose="02010600030101010101" pitchFamily="2" charset="-122"/>
                      <a:ea typeface="等线" panose="02010600030101010101" pitchFamily="2" charset="-122"/>
                    </a:rPr>
                    <a:t>HPC</a:t>
                  </a:r>
                  <a:endParaRPr lang="zh-CN" altLang="zh-CN" sz="2000" b="1" dirty="0">
                    <a:solidFill>
                      <a:srgbClr val="F8F8F8"/>
                    </a:solidFill>
                    <a:latin typeface="等线" panose="02010600030101010101" pitchFamily="2" charset="-122"/>
                    <a:ea typeface="等线" panose="02010600030101010101" pitchFamily="2" charset="-122"/>
                  </a:endParaRPr>
                </a:p>
              </p:txBody>
            </p:sp>
          </p:grpSp>
          <p:grpSp>
            <p:nvGrpSpPr>
              <p:cNvPr id="19" name="组合 1"/>
              <p:cNvGrpSpPr/>
              <p:nvPr/>
            </p:nvGrpSpPr>
            <p:grpSpPr>
              <a:xfrm>
                <a:off x="2235157" y="2578302"/>
                <a:ext cx="1020026" cy="981484"/>
                <a:chOff x="2307673" y="2997746"/>
                <a:chExt cx="1020262" cy="981711"/>
              </a:xfrm>
            </p:grpSpPr>
            <p:grpSp>
              <p:nvGrpSpPr>
                <p:cNvPr id="20" name="Group 13"/>
                <p:cNvGrpSpPr>
                  <a:grpSpLocks/>
                </p:cNvGrpSpPr>
                <p:nvPr/>
              </p:nvGrpSpPr>
              <p:grpSpPr bwMode="auto">
                <a:xfrm>
                  <a:off x="2307673" y="2997746"/>
                  <a:ext cx="1020262" cy="981711"/>
                  <a:chOff x="0" y="0"/>
                  <a:chExt cx="1042" cy="1019"/>
                </a:xfrm>
              </p:grpSpPr>
              <p:grpSp>
                <p:nvGrpSpPr>
                  <p:cNvPr id="22" name="Group 14"/>
                  <p:cNvGrpSpPr>
                    <a:grpSpLocks/>
                  </p:cNvGrpSpPr>
                  <p:nvPr/>
                </p:nvGrpSpPr>
                <p:grpSpPr bwMode="auto">
                  <a:xfrm>
                    <a:off x="0" y="0"/>
                    <a:ext cx="1042" cy="1019"/>
                    <a:chOff x="0" y="0"/>
                    <a:chExt cx="1042" cy="1019"/>
                  </a:xfrm>
                </p:grpSpPr>
                <p:pic>
                  <p:nvPicPr>
                    <p:cNvPr id="24" name="Picture 15"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Oval 16"/>
                    <p:cNvSpPr>
                      <a:spLocks noChangeArrowheads="1"/>
                    </p:cNvSpPr>
                    <p:nvPr/>
                  </p:nvSpPr>
                  <p:spPr bwMode="auto">
                    <a:xfrm>
                      <a:off x="0" y="0"/>
                      <a:ext cx="1035" cy="1021"/>
                    </a:xfrm>
                    <a:prstGeom prst="ellipse">
                      <a:avLst/>
                    </a:prstGeom>
                    <a:solidFill>
                      <a:schemeClr val="accent3">
                        <a:lumMod val="75000"/>
                      </a:schemeClr>
                    </a:solidFill>
                    <a:ln w="9525">
                      <a:noFill/>
                      <a:round/>
                      <a:headEnd/>
                      <a:tailEnd/>
                    </a:ln>
                    <a:effectLst/>
                  </p:spPr>
                  <p:txBody>
                    <a:bodyPr wrap="none" anchor="ctr"/>
                    <a:lstStyle/>
                    <a:p>
                      <a:pPr defTabSz="784849">
                        <a:defRPr/>
                      </a:pPr>
                      <a:endParaRPr lang="zh-CN" altLang="en-US">
                        <a:solidFill>
                          <a:prstClr val="black"/>
                        </a:solidFill>
                        <a:latin typeface="等线" panose="02010600030101010101" pitchFamily="2" charset="-122"/>
                        <a:ea typeface="等线" panose="02010600030101010101" pitchFamily="2" charset="-122"/>
                      </a:endParaRPr>
                    </a:p>
                  </p:txBody>
                </p:sp>
              </p:grpSp>
              <p:pic>
                <p:nvPicPr>
                  <p:cNvPr id="23" name="Picture 17"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1" name="Text Box 18"/>
                <p:cNvSpPr txBox="1">
                  <a:spLocks noChangeArrowheads="1"/>
                </p:cNvSpPr>
                <p:nvPr/>
              </p:nvSpPr>
              <p:spPr bwMode="auto">
                <a:xfrm>
                  <a:off x="2413086" y="3273238"/>
                  <a:ext cx="904220" cy="400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784849" eaLnBrk="1" hangingPunct="1">
                    <a:spcBef>
                      <a:spcPct val="50000"/>
                    </a:spcBef>
                  </a:pPr>
                  <a:r>
                    <a:rPr lang="en-US" altLang="zh-CN" sz="2000" b="1" dirty="0" smtClean="0">
                      <a:solidFill>
                        <a:srgbClr val="F8F8F8"/>
                      </a:solidFill>
                      <a:latin typeface="等线" panose="02010600030101010101" pitchFamily="2" charset="-122"/>
                      <a:ea typeface="等线" panose="02010600030101010101" pitchFamily="2" charset="-122"/>
                    </a:rPr>
                    <a:t>Cloud</a:t>
                  </a:r>
                  <a:endParaRPr lang="zh-CN" altLang="en-US" sz="2000" b="1" dirty="0">
                    <a:solidFill>
                      <a:srgbClr val="F8F8F8"/>
                    </a:solidFill>
                    <a:latin typeface="等线" panose="02010600030101010101" pitchFamily="2" charset="-122"/>
                    <a:ea typeface="等线" panose="02010600030101010101" pitchFamily="2" charset="-122"/>
                  </a:endParaRPr>
                </a:p>
              </p:txBody>
            </p:sp>
          </p:grpSp>
          <p:grpSp>
            <p:nvGrpSpPr>
              <p:cNvPr id="26" name="组合 3"/>
              <p:cNvGrpSpPr/>
              <p:nvPr/>
            </p:nvGrpSpPr>
            <p:grpSpPr>
              <a:xfrm>
                <a:off x="5592058" y="2578302"/>
                <a:ext cx="1163974" cy="981484"/>
                <a:chOff x="5665344" y="3049917"/>
                <a:chExt cx="1164242" cy="981711"/>
              </a:xfrm>
            </p:grpSpPr>
            <p:grpSp>
              <p:nvGrpSpPr>
                <p:cNvPr id="27" name="Group 19"/>
                <p:cNvGrpSpPr>
                  <a:grpSpLocks/>
                </p:cNvGrpSpPr>
                <p:nvPr/>
              </p:nvGrpSpPr>
              <p:grpSpPr bwMode="auto">
                <a:xfrm>
                  <a:off x="5665344" y="3049917"/>
                  <a:ext cx="1020262" cy="981711"/>
                  <a:chOff x="0" y="0"/>
                  <a:chExt cx="1042" cy="1019"/>
                </a:xfrm>
              </p:grpSpPr>
              <p:grpSp>
                <p:nvGrpSpPr>
                  <p:cNvPr id="29" name="Group 20"/>
                  <p:cNvGrpSpPr>
                    <a:grpSpLocks/>
                  </p:cNvGrpSpPr>
                  <p:nvPr/>
                </p:nvGrpSpPr>
                <p:grpSpPr bwMode="auto">
                  <a:xfrm>
                    <a:off x="0" y="0"/>
                    <a:ext cx="1042" cy="1019"/>
                    <a:chOff x="0" y="0"/>
                    <a:chExt cx="1042" cy="1019"/>
                  </a:xfrm>
                </p:grpSpPr>
                <p:pic>
                  <p:nvPicPr>
                    <p:cNvPr id="31" name="Picture 21"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Oval 22"/>
                    <p:cNvSpPr>
                      <a:spLocks noChangeArrowheads="1"/>
                    </p:cNvSpPr>
                    <p:nvPr/>
                  </p:nvSpPr>
                  <p:spPr bwMode="auto">
                    <a:xfrm>
                      <a:off x="2" y="0"/>
                      <a:ext cx="1035" cy="1021"/>
                    </a:xfrm>
                    <a:prstGeom prst="ellipse">
                      <a:avLst/>
                    </a:prstGeom>
                    <a:solidFill>
                      <a:schemeClr val="accent2">
                        <a:lumMod val="75000"/>
                      </a:schemeClr>
                    </a:solidFill>
                    <a:ln w="9525">
                      <a:noFill/>
                      <a:round/>
                      <a:headEnd/>
                      <a:tailEnd/>
                    </a:ln>
                    <a:effectLst/>
                  </p:spPr>
                  <p:txBody>
                    <a:bodyPr wrap="none" anchor="ctr"/>
                    <a:lstStyle/>
                    <a:p>
                      <a:pPr defTabSz="784849">
                        <a:defRPr/>
                      </a:pPr>
                      <a:endParaRPr lang="zh-CN" altLang="en-US">
                        <a:solidFill>
                          <a:prstClr val="black"/>
                        </a:solidFill>
                        <a:latin typeface="等线" panose="02010600030101010101" pitchFamily="2" charset="-122"/>
                        <a:ea typeface="等线" panose="02010600030101010101" pitchFamily="2" charset="-122"/>
                      </a:endParaRPr>
                    </a:p>
                  </p:txBody>
                </p:sp>
              </p:grpSp>
              <p:pic>
                <p:nvPicPr>
                  <p:cNvPr id="30" name="Picture 23"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8" name="Text Box 24"/>
                <p:cNvSpPr txBox="1">
                  <a:spLocks noChangeArrowheads="1"/>
                </p:cNvSpPr>
                <p:nvPr/>
              </p:nvSpPr>
              <p:spPr bwMode="auto">
                <a:xfrm>
                  <a:off x="5893267" y="3346900"/>
                  <a:ext cx="936319" cy="3694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784849" eaLnBrk="1" hangingPunct="1">
                    <a:spcBef>
                      <a:spcPct val="50000"/>
                    </a:spcBef>
                  </a:pPr>
                  <a:r>
                    <a:rPr lang="en-US" altLang="zh-CN" b="1" dirty="0" smtClean="0">
                      <a:solidFill>
                        <a:srgbClr val="F8F8F8"/>
                      </a:solidFill>
                      <a:latin typeface="等线" panose="02010600030101010101" pitchFamily="2" charset="-122"/>
                      <a:ea typeface="等线" panose="02010600030101010101" pitchFamily="2" charset="-122"/>
                    </a:rPr>
                    <a:t>Storage</a:t>
                  </a:r>
                  <a:endParaRPr lang="zh-CN" altLang="en-US" b="1" dirty="0">
                    <a:solidFill>
                      <a:srgbClr val="F8F8F8"/>
                    </a:solidFill>
                    <a:latin typeface="等线" panose="02010600030101010101" pitchFamily="2" charset="-122"/>
                    <a:ea typeface="等线" panose="02010600030101010101" pitchFamily="2" charset="-122"/>
                  </a:endParaRPr>
                </a:p>
              </p:txBody>
            </p:sp>
          </p:grpSp>
          <p:grpSp>
            <p:nvGrpSpPr>
              <p:cNvPr id="33" name="组合 8"/>
              <p:cNvGrpSpPr/>
              <p:nvPr/>
            </p:nvGrpSpPr>
            <p:grpSpPr>
              <a:xfrm>
                <a:off x="2986758" y="4544868"/>
                <a:ext cx="1193171" cy="981484"/>
                <a:chOff x="3995551" y="4752339"/>
                <a:chExt cx="1193447" cy="981711"/>
              </a:xfrm>
            </p:grpSpPr>
            <p:grpSp>
              <p:nvGrpSpPr>
                <p:cNvPr id="34" name="Group 25"/>
                <p:cNvGrpSpPr>
                  <a:grpSpLocks/>
                </p:cNvGrpSpPr>
                <p:nvPr/>
              </p:nvGrpSpPr>
              <p:grpSpPr bwMode="auto">
                <a:xfrm>
                  <a:off x="3995551" y="4752339"/>
                  <a:ext cx="1020262" cy="981711"/>
                  <a:chOff x="0" y="0"/>
                  <a:chExt cx="1042" cy="1019"/>
                </a:xfrm>
              </p:grpSpPr>
              <p:grpSp>
                <p:nvGrpSpPr>
                  <p:cNvPr id="36" name="Group 26"/>
                  <p:cNvGrpSpPr>
                    <a:grpSpLocks/>
                  </p:cNvGrpSpPr>
                  <p:nvPr/>
                </p:nvGrpSpPr>
                <p:grpSpPr bwMode="auto">
                  <a:xfrm>
                    <a:off x="0" y="0"/>
                    <a:ext cx="1042" cy="1019"/>
                    <a:chOff x="0" y="0"/>
                    <a:chExt cx="1042" cy="1019"/>
                  </a:xfrm>
                </p:grpSpPr>
                <p:pic>
                  <p:nvPicPr>
                    <p:cNvPr id="38" name="Picture 27"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Oval 28"/>
                    <p:cNvSpPr>
                      <a:spLocks noChangeArrowheads="1"/>
                    </p:cNvSpPr>
                    <p:nvPr/>
                  </p:nvSpPr>
                  <p:spPr bwMode="auto">
                    <a:xfrm>
                      <a:off x="0" y="-2"/>
                      <a:ext cx="1035" cy="1021"/>
                    </a:xfrm>
                    <a:prstGeom prst="ellipse">
                      <a:avLst/>
                    </a:prstGeom>
                    <a:gradFill rotWithShape="1">
                      <a:gsLst>
                        <a:gs pos="0">
                          <a:schemeClr val="accent1">
                            <a:alpha val="54999"/>
                          </a:schemeClr>
                        </a:gs>
                        <a:gs pos="50000">
                          <a:schemeClr val="accent1">
                            <a:gamma/>
                            <a:shade val="46275"/>
                            <a:invGamma/>
                            <a:alpha val="89999"/>
                          </a:schemeClr>
                        </a:gs>
                        <a:gs pos="100000">
                          <a:schemeClr val="accent1">
                            <a:alpha val="54999"/>
                          </a:schemeClr>
                        </a:gs>
                      </a:gsLst>
                      <a:lin ang="5400000" scaled="1"/>
                    </a:gradFill>
                    <a:ln w="9525">
                      <a:noFill/>
                      <a:round/>
                      <a:headEnd/>
                      <a:tailEnd/>
                    </a:ln>
                    <a:effectLst/>
                  </p:spPr>
                  <p:txBody>
                    <a:bodyPr wrap="none" anchor="ctr"/>
                    <a:lstStyle/>
                    <a:p>
                      <a:pPr defTabSz="784849">
                        <a:defRPr/>
                      </a:pPr>
                      <a:endParaRPr lang="zh-CN" altLang="en-US">
                        <a:solidFill>
                          <a:prstClr val="black"/>
                        </a:solidFill>
                        <a:latin typeface="等线" panose="02010600030101010101" pitchFamily="2" charset="-122"/>
                        <a:ea typeface="等线" panose="02010600030101010101" pitchFamily="2" charset="-122"/>
                      </a:endParaRPr>
                    </a:p>
                  </p:txBody>
                </p:sp>
              </p:grpSp>
              <p:pic>
                <p:nvPicPr>
                  <p:cNvPr id="37" name="Picture 29"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5" name="Text Box 30"/>
                <p:cNvSpPr txBox="1">
                  <a:spLocks noChangeArrowheads="1"/>
                </p:cNvSpPr>
                <p:nvPr/>
              </p:nvSpPr>
              <p:spPr bwMode="auto">
                <a:xfrm>
                  <a:off x="3997413" y="5077500"/>
                  <a:ext cx="1191585" cy="3694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784849" eaLnBrk="1" hangingPunct="1">
                    <a:spcBef>
                      <a:spcPct val="50000"/>
                    </a:spcBef>
                  </a:pPr>
                  <a:r>
                    <a:rPr lang="en-US" altLang="zh-CN" b="1" dirty="0" smtClean="0">
                      <a:solidFill>
                        <a:srgbClr val="F8F8F8"/>
                      </a:solidFill>
                      <a:latin typeface="等线" panose="02010600030101010101" pitchFamily="2" charset="-122"/>
                      <a:ea typeface="等线" panose="02010600030101010101" pitchFamily="2" charset="-122"/>
                    </a:rPr>
                    <a:t>Security</a:t>
                  </a:r>
                  <a:endParaRPr lang="zh-CN" altLang="en-US" b="1" dirty="0">
                    <a:solidFill>
                      <a:srgbClr val="F8F8F8"/>
                    </a:solidFill>
                    <a:latin typeface="等线" panose="02010600030101010101" pitchFamily="2" charset="-122"/>
                    <a:ea typeface="等线" panose="02010600030101010101" pitchFamily="2" charset="-122"/>
                  </a:endParaRPr>
                </a:p>
              </p:txBody>
            </p:sp>
          </p:grpSp>
          <p:sp>
            <p:nvSpPr>
              <p:cNvPr id="40" name="Text Box 31"/>
              <p:cNvSpPr txBox="1">
                <a:spLocks noChangeArrowheads="1"/>
              </p:cNvSpPr>
              <p:nvPr/>
            </p:nvSpPr>
            <p:spPr bwMode="auto">
              <a:xfrm>
                <a:off x="3636690" y="3141762"/>
                <a:ext cx="1584175" cy="467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2" tIns="45712" rIns="91422" bIns="4571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4849" eaLnBrk="1" hangingPunct="1">
                  <a:lnSpc>
                    <a:spcPts val="1400"/>
                  </a:lnSpc>
                </a:pPr>
                <a:r>
                  <a:rPr lang="en-US" altLang="zh-CN" b="1" dirty="0" smtClean="0">
                    <a:solidFill>
                      <a:srgbClr val="C00000"/>
                    </a:solidFill>
                    <a:latin typeface="等线" panose="02010600030101010101" pitchFamily="2" charset="-122"/>
                    <a:ea typeface="等线" panose="02010600030101010101" pitchFamily="2" charset="-122"/>
                  </a:rPr>
                  <a:t>Data</a:t>
                </a:r>
                <a:r>
                  <a:rPr lang="zh-CN" altLang="en-US" b="1" dirty="0" smtClean="0">
                    <a:solidFill>
                      <a:srgbClr val="C00000"/>
                    </a:solidFill>
                    <a:latin typeface="等线" panose="02010600030101010101" pitchFamily="2" charset="-122"/>
                    <a:ea typeface="等线" panose="02010600030101010101" pitchFamily="2" charset="-122"/>
                  </a:rPr>
                  <a:t> </a:t>
                </a:r>
                <a:r>
                  <a:rPr lang="en-US" altLang="zh-CN" b="1" dirty="0" smtClean="0">
                    <a:solidFill>
                      <a:srgbClr val="C00000"/>
                    </a:solidFill>
                    <a:latin typeface="等线" panose="02010600030101010101" pitchFamily="2" charset="-122"/>
                    <a:ea typeface="等线" panose="02010600030101010101" pitchFamily="2" charset="-122"/>
                  </a:rPr>
                  <a:t>Center</a:t>
                </a:r>
                <a:endParaRPr lang="en-US" altLang="zh-CN" b="1" dirty="0">
                  <a:solidFill>
                    <a:srgbClr val="C00000"/>
                  </a:solidFill>
                  <a:latin typeface="等线" panose="02010600030101010101" pitchFamily="2" charset="-122"/>
                  <a:ea typeface="等线" panose="02010600030101010101" pitchFamily="2" charset="-122"/>
                </a:endParaRPr>
              </a:p>
              <a:p>
                <a:pPr defTabSz="784849" eaLnBrk="1" hangingPunct="1">
                  <a:lnSpc>
                    <a:spcPts val="1400"/>
                  </a:lnSpc>
                </a:pPr>
                <a:endParaRPr lang="en-US" altLang="zh-CN" b="1" dirty="0">
                  <a:solidFill>
                    <a:prstClr val="black"/>
                  </a:solidFill>
                  <a:latin typeface="等线" panose="02010600030101010101" pitchFamily="2" charset="-122"/>
                  <a:ea typeface="等线" panose="02010600030101010101" pitchFamily="2" charset="-122"/>
                </a:endParaRPr>
              </a:p>
            </p:txBody>
          </p:sp>
          <p:sp>
            <p:nvSpPr>
              <p:cNvPr id="41" name="WordArt 32"/>
              <p:cNvSpPr>
                <a:spLocks noChangeArrowheads="1" noChangeShapeType="1"/>
              </p:cNvSpPr>
              <p:nvPr/>
            </p:nvSpPr>
            <p:spPr bwMode="auto">
              <a:xfrm>
                <a:off x="3377223" y="2536232"/>
                <a:ext cx="2085252" cy="1894767"/>
              </a:xfrm>
              <a:prstGeom prst="rect">
                <a:avLst/>
              </a:prstGeom>
            </p:spPr>
            <p:txBody>
              <a:bodyPr spcFirstLastPara="1" wrap="none" lIns="91422" tIns="45712" rIns="91422" bIns="45712" fromWordArt="1">
                <a:prstTxWarp prst="textArchUp">
                  <a:avLst>
                    <a:gd name="adj" fmla="val 11570944"/>
                  </a:avLst>
                </a:prstTxWarp>
              </a:bodyPr>
              <a:lstStyle/>
              <a:p>
                <a:pPr defTabSz="784849">
                  <a:defRPr/>
                </a:pPr>
                <a:r>
                  <a:rPr lang="en-US" altLang="zh-CN"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Blade</a:t>
                </a:r>
                <a:r>
                  <a:rPr lang="zh-CN" altLang="en-US"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 </a:t>
                </a:r>
                <a:r>
                  <a:rPr lang="en-US" altLang="zh-CN"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Server</a:t>
                </a:r>
                <a:r>
                  <a:rPr lang="zh-CN" altLang="en-US"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a:t>
                </a:r>
                <a:r>
                  <a:rPr lang="en-US" altLang="zh-CN"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AMD</a:t>
                </a:r>
                <a:r>
                  <a:rPr lang="zh-CN" altLang="en-US"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 </a:t>
                </a:r>
                <a:r>
                  <a:rPr lang="en-US" altLang="zh-CN"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Serials</a:t>
                </a:r>
                <a:endParaRPr lang="zh-CN" altLang="en-US" b="1" kern="10" dirty="0">
                  <a:ln w="9525">
                    <a:noFill/>
                    <a:round/>
                    <a:headEnd/>
                    <a:tailEnd/>
                  </a:ln>
                  <a:solidFill>
                    <a:srgbClr val="333333"/>
                  </a:solidFill>
                  <a:latin typeface="等线" panose="02010600030101010101" pitchFamily="2" charset="-122"/>
                  <a:ea typeface="等线" panose="02010600030101010101" pitchFamily="2" charset="-122"/>
                  <a:cs typeface="Arial"/>
                </a:endParaRPr>
              </a:p>
            </p:txBody>
          </p:sp>
          <p:sp>
            <p:nvSpPr>
              <p:cNvPr id="42" name="WordArt 33"/>
              <p:cNvSpPr>
                <a:spLocks noChangeArrowheads="1" noChangeShapeType="1"/>
              </p:cNvSpPr>
              <p:nvPr/>
            </p:nvSpPr>
            <p:spPr bwMode="auto">
              <a:xfrm>
                <a:off x="3384757" y="2663733"/>
                <a:ext cx="2085252" cy="1894767"/>
              </a:xfrm>
              <a:prstGeom prst="rect">
                <a:avLst/>
              </a:prstGeom>
            </p:spPr>
            <p:txBody>
              <a:bodyPr spcFirstLastPara="1" wrap="none" lIns="91422" tIns="45712" rIns="91422" bIns="45712" fromWordArt="1">
                <a:prstTxWarp prst="textArchDown">
                  <a:avLst>
                    <a:gd name="adj" fmla="val 835312"/>
                  </a:avLst>
                </a:prstTxWarp>
              </a:bodyPr>
              <a:lstStyle/>
              <a:p>
                <a:pPr defTabSz="784849">
                  <a:defRPr/>
                </a:pPr>
                <a:r>
                  <a:rPr lang="en-US" altLang="zh-CN"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Intel</a:t>
                </a:r>
                <a:r>
                  <a:rPr lang="zh-CN" altLang="en-US"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 </a:t>
                </a:r>
                <a:r>
                  <a:rPr lang="en-US" altLang="zh-CN"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Serials</a:t>
                </a:r>
                <a:r>
                  <a:rPr lang="zh-CN" altLang="en-US"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a:t>
                </a:r>
                <a:r>
                  <a:rPr lang="en-US" altLang="zh-CN"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High</a:t>
                </a:r>
                <a:r>
                  <a:rPr lang="zh-CN" altLang="en-US"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 </a:t>
                </a:r>
                <a:r>
                  <a:rPr lang="en-US" altLang="zh-CN" b="1" kern="10" dirty="0" smtClean="0">
                    <a:ln w="9525">
                      <a:noFill/>
                      <a:round/>
                      <a:headEnd/>
                      <a:tailEnd/>
                    </a:ln>
                    <a:solidFill>
                      <a:srgbClr val="333333"/>
                    </a:solidFill>
                    <a:latin typeface="等线" panose="02010600030101010101" pitchFamily="2" charset="-122"/>
                    <a:ea typeface="等线" panose="02010600030101010101" pitchFamily="2" charset="-122"/>
                    <a:cs typeface="Arial"/>
                  </a:rPr>
                  <a:t>Density</a:t>
                </a:r>
                <a:endParaRPr lang="zh-CN" altLang="en-US" b="1" kern="10" dirty="0">
                  <a:ln w="9525">
                    <a:noFill/>
                    <a:round/>
                    <a:headEnd/>
                    <a:tailEnd/>
                  </a:ln>
                  <a:solidFill>
                    <a:srgbClr val="333333"/>
                  </a:solidFill>
                  <a:latin typeface="等线" panose="02010600030101010101" pitchFamily="2" charset="-122"/>
                  <a:ea typeface="等线" panose="02010600030101010101" pitchFamily="2" charset="-122"/>
                  <a:cs typeface="Arial"/>
                </a:endParaRPr>
              </a:p>
            </p:txBody>
          </p:sp>
          <p:graphicFrame>
            <p:nvGraphicFramePr>
              <p:cNvPr id="43" name="Object 2"/>
              <p:cNvGraphicFramePr>
                <a:graphicFrameLocks noChangeAspect="1"/>
              </p:cNvGraphicFramePr>
              <p:nvPr>
                <p:extLst>
                  <p:ext uri="{D42A27DB-BD31-4B8C-83A1-F6EECF244321}">
                    <p14:modId xmlns:p14="http://schemas.microsoft.com/office/powerpoint/2010/main" val="3440585374"/>
                  </p:ext>
                </p:extLst>
              </p:nvPr>
            </p:nvGraphicFramePr>
            <p:xfrm>
              <a:off x="4445000" y="3806825"/>
              <a:ext cx="4763" cy="3175"/>
            </p:xfrm>
            <a:graphic>
              <a:graphicData uri="http://schemas.openxmlformats.org/presentationml/2006/ole">
                <mc:AlternateContent xmlns:mc="http://schemas.openxmlformats.org/markup-compatibility/2006">
                  <mc:Choice xmlns:v="urn:schemas-microsoft-com:vml" Requires="v">
                    <p:oleObj spid="_x0000_s3239" r:id="rId8" imgW="25400" imgH="25400" progId="PBrush">
                      <p:embed/>
                    </p:oleObj>
                  </mc:Choice>
                  <mc:Fallback>
                    <p:oleObj r:id="rId8" imgW="25400" imgH="25400" progId="PBrush">
                      <p:embed/>
                      <p:pic>
                        <p:nvPicPr>
                          <p:cNvPr id="0" name=""/>
                          <p:cNvPicPr>
                            <a:picLocks noChangeAspect="1" noChangeArrowheads="1"/>
                          </p:cNvPicPr>
                          <p:nvPr/>
                        </p:nvPicPr>
                        <p:blipFill>
                          <a:blip r:embed="rId9"/>
                          <a:srcRect/>
                          <a:stretch>
                            <a:fillRect/>
                          </a:stretch>
                        </p:blipFill>
                        <p:spPr bwMode="auto">
                          <a:xfrm>
                            <a:off x="4445000" y="3806825"/>
                            <a:ext cx="4763" cy="3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4" name="Picture 5" descr="http://www.emersonnetwork.cn/News/CompanyNews/PublishingImages/2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37092" y="1149703"/>
                <a:ext cx="1579197" cy="105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图片 3" descr="ParaStor200副本.jpg"/>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9796" y="3451470"/>
                <a:ext cx="1755794" cy="1130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6" name="Group 25"/>
              <p:cNvGrpSpPr>
                <a:grpSpLocks/>
              </p:cNvGrpSpPr>
              <p:nvPr/>
            </p:nvGrpSpPr>
            <p:grpSpPr bwMode="auto">
              <a:xfrm>
                <a:off x="4858530" y="4544868"/>
                <a:ext cx="1020026" cy="981484"/>
                <a:chOff x="0" y="0"/>
                <a:chExt cx="1042" cy="1019"/>
              </a:xfrm>
            </p:grpSpPr>
            <p:grpSp>
              <p:nvGrpSpPr>
                <p:cNvPr id="47" name="Group 26"/>
                <p:cNvGrpSpPr>
                  <a:grpSpLocks/>
                </p:cNvGrpSpPr>
                <p:nvPr/>
              </p:nvGrpSpPr>
              <p:grpSpPr bwMode="auto">
                <a:xfrm>
                  <a:off x="0" y="0"/>
                  <a:ext cx="1042" cy="1019"/>
                  <a:chOff x="0" y="0"/>
                  <a:chExt cx="1042" cy="1019"/>
                </a:xfrm>
              </p:grpSpPr>
              <p:pic>
                <p:nvPicPr>
                  <p:cNvPr id="49" name="Picture 27"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Oval 28"/>
                  <p:cNvSpPr>
                    <a:spLocks noChangeArrowheads="1"/>
                  </p:cNvSpPr>
                  <p:nvPr/>
                </p:nvSpPr>
                <p:spPr bwMode="auto">
                  <a:xfrm>
                    <a:off x="0" y="-2"/>
                    <a:ext cx="1035" cy="1021"/>
                  </a:xfrm>
                  <a:prstGeom prst="ellipse">
                    <a:avLst/>
                  </a:prstGeom>
                  <a:gradFill rotWithShape="1">
                    <a:gsLst>
                      <a:gs pos="0">
                        <a:srgbClr val="92D050"/>
                      </a:gs>
                      <a:gs pos="50000">
                        <a:schemeClr val="accent3"/>
                      </a:gs>
                      <a:gs pos="100000">
                        <a:schemeClr val="accent3">
                          <a:lumMod val="75000"/>
                        </a:schemeClr>
                      </a:gs>
                    </a:gsLst>
                    <a:lin ang="5400000" scaled="1"/>
                  </a:gradFill>
                  <a:ln w="9525">
                    <a:noFill/>
                    <a:round/>
                    <a:headEnd/>
                    <a:tailEnd/>
                  </a:ln>
                  <a:effectLst/>
                </p:spPr>
                <p:txBody>
                  <a:bodyPr wrap="none" anchor="ctr"/>
                  <a:lstStyle/>
                  <a:p>
                    <a:pPr defTabSz="784849">
                      <a:defRPr/>
                    </a:pPr>
                    <a:endParaRPr lang="zh-CN" altLang="en-US">
                      <a:solidFill>
                        <a:prstClr val="black"/>
                      </a:solidFill>
                      <a:latin typeface="等线" panose="02010600030101010101" pitchFamily="2" charset="-122"/>
                      <a:ea typeface="等线" panose="02010600030101010101" pitchFamily="2" charset="-122"/>
                    </a:endParaRPr>
                  </a:p>
                </p:txBody>
              </p:sp>
            </p:grpSp>
            <p:pic>
              <p:nvPicPr>
                <p:cNvPr id="48" name="Picture 29"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1" name="Text Box 30"/>
              <p:cNvSpPr txBox="1">
                <a:spLocks noChangeArrowheads="1"/>
              </p:cNvSpPr>
              <p:nvPr/>
            </p:nvSpPr>
            <p:spPr bwMode="auto">
              <a:xfrm>
                <a:off x="4858533" y="4725938"/>
                <a:ext cx="1082413" cy="646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2" tIns="45712" rIns="91422" bIns="4571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784849" eaLnBrk="1" hangingPunct="1"/>
                <a:r>
                  <a:rPr lang="en-US" altLang="zh-CN" b="1" dirty="0" err="1" smtClean="0">
                    <a:solidFill>
                      <a:srgbClr val="F8F8F8"/>
                    </a:solidFill>
                    <a:latin typeface="等线" panose="02010600030101010101" pitchFamily="2" charset="-122"/>
                    <a:ea typeface="等线" panose="02010600030101010101" pitchFamily="2" charset="-122"/>
                  </a:rPr>
                  <a:t>Infrastru-cture</a:t>
                </a:r>
                <a:endParaRPr lang="zh-CN" altLang="en-US" b="1" dirty="0">
                  <a:solidFill>
                    <a:srgbClr val="F8F8F8"/>
                  </a:solidFill>
                  <a:latin typeface="等线" panose="02010600030101010101" pitchFamily="2" charset="-122"/>
                  <a:ea typeface="等线" panose="02010600030101010101" pitchFamily="2" charset="-122"/>
                </a:endParaRPr>
              </a:p>
            </p:txBody>
          </p:sp>
          <p:sp>
            <p:nvSpPr>
              <p:cNvPr id="52" name="Text Box 34"/>
              <p:cNvSpPr txBox="1">
                <a:spLocks noChangeArrowheads="1"/>
              </p:cNvSpPr>
              <p:nvPr/>
            </p:nvSpPr>
            <p:spPr bwMode="auto">
              <a:xfrm>
                <a:off x="540346" y="2421684"/>
                <a:ext cx="2087080" cy="1080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2" tIns="45712" rIns="91422" bIns="4571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784849" eaLnBrk="1" hangingPunct="1">
                  <a:lnSpc>
                    <a:spcPct val="120000"/>
                  </a:lnSpc>
                  <a:buFont typeface="Arial" pitchFamily="34" charset="0"/>
                  <a:buChar char="•"/>
                </a:pPr>
                <a:r>
                  <a:rPr lang="en-US" altLang="zh-CN" dirty="0">
                    <a:solidFill>
                      <a:prstClr val="black"/>
                    </a:solidFill>
                    <a:latin typeface="等线" panose="02010600030101010101" pitchFamily="2" charset="-122"/>
                    <a:ea typeface="等线" panose="02010600030101010101" pitchFamily="2" charset="-122"/>
                  </a:rPr>
                  <a:t> CloudView</a:t>
                </a:r>
              </a:p>
              <a:p>
                <a:pPr defTabSz="784849" eaLnBrk="1" hangingPunct="1">
                  <a:lnSpc>
                    <a:spcPct val="120000"/>
                  </a:lnSpc>
                  <a:buFont typeface="Arial" pitchFamily="34" charset="0"/>
                  <a:buChar char="•"/>
                </a:pPr>
                <a:r>
                  <a:rPr lang="en-US" altLang="zh-CN" dirty="0">
                    <a:solidFill>
                      <a:prstClr val="black"/>
                    </a:solidFill>
                    <a:latin typeface="等线" panose="02010600030101010101" pitchFamily="2" charset="-122"/>
                    <a:ea typeface="等线" panose="02010600030101010101" pitchFamily="2" charset="-122"/>
                  </a:rPr>
                  <a:t> </a:t>
                </a:r>
                <a:r>
                  <a:rPr lang="en-US" altLang="zh-CN" dirty="0" err="1">
                    <a:solidFill>
                      <a:prstClr val="black"/>
                    </a:solidFill>
                    <a:latin typeface="等线" panose="02010600030101010101" pitchFamily="2" charset="-122"/>
                    <a:ea typeface="等线" panose="02010600030101010101" pitchFamily="2" charset="-122"/>
                  </a:rPr>
                  <a:t>CloudDesktop</a:t>
                </a:r>
                <a:endParaRPr lang="en-US" altLang="zh-CN" dirty="0">
                  <a:solidFill>
                    <a:prstClr val="black"/>
                  </a:solidFill>
                  <a:latin typeface="等线" panose="02010600030101010101" pitchFamily="2" charset="-122"/>
                  <a:ea typeface="等线" panose="02010600030101010101" pitchFamily="2" charset="-122"/>
                </a:endParaRPr>
              </a:p>
              <a:p>
                <a:pPr defTabSz="784849" eaLnBrk="1" hangingPunct="1">
                  <a:lnSpc>
                    <a:spcPct val="120000"/>
                  </a:lnSpc>
                  <a:buFont typeface="Arial" pitchFamily="34" charset="0"/>
                  <a:buChar char="•"/>
                </a:pPr>
                <a:r>
                  <a:rPr lang="en-US" altLang="zh-CN" dirty="0">
                    <a:solidFill>
                      <a:prstClr val="black"/>
                    </a:solidFill>
                    <a:latin typeface="等线" panose="02010600030101010101" pitchFamily="2" charset="-122"/>
                    <a:ea typeface="等线" panose="02010600030101010101" pitchFamily="2" charset="-122"/>
                  </a:rPr>
                  <a:t> </a:t>
                </a:r>
                <a:r>
                  <a:rPr lang="en-US" altLang="zh-CN" dirty="0" err="1">
                    <a:solidFill>
                      <a:prstClr val="black"/>
                    </a:solidFill>
                    <a:latin typeface="等线" panose="02010600030101010101" pitchFamily="2" charset="-122"/>
                    <a:ea typeface="等线" panose="02010600030101010101" pitchFamily="2" charset="-122"/>
                  </a:rPr>
                  <a:t>AppFoundry</a:t>
                </a:r>
                <a:endParaRPr lang="en-US" altLang="zh-CN" dirty="0">
                  <a:solidFill>
                    <a:prstClr val="black"/>
                  </a:solidFill>
                  <a:latin typeface="等线" panose="02010600030101010101" pitchFamily="2" charset="-122"/>
                  <a:ea typeface="等线" panose="02010600030101010101" pitchFamily="2" charset="-122"/>
                </a:endParaRPr>
              </a:p>
            </p:txBody>
          </p:sp>
          <p:pic>
            <p:nvPicPr>
              <p:cNvPr id="53" name="Picture 48" descr="总功耗不足功耗上限图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8338" y="1269556"/>
                <a:ext cx="1728192" cy="1148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 name="Text Box 36"/>
              <p:cNvSpPr txBox="1">
                <a:spLocks noChangeArrowheads="1"/>
              </p:cNvSpPr>
              <p:nvPr/>
            </p:nvSpPr>
            <p:spPr bwMode="auto">
              <a:xfrm>
                <a:off x="6877050" y="4941962"/>
                <a:ext cx="2088232" cy="1412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2" tIns="45712" rIns="91422" bIns="4571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784849" eaLnBrk="1" hangingPunct="1">
                  <a:lnSpc>
                    <a:spcPct val="120000"/>
                  </a:lnSpc>
                  <a:buFont typeface="Arial" pitchFamily="34" charset="0"/>
                  <a:buChar char="•"/>
                </a:pPr>
                <a:r>
                  <a:rPr lang="zh-CN" altLang="en-US" dirty="0">
                    <a:solidFill>
                      <a:prstClr val="black"/>
                    </a:solidFill>
                    <a:latin typeface="等线" panose="02010600030101010101" pitchFamily="2" charset="-122"/>
                    <a:ea typeface="等线" panose="02010600030101010101" pitchFamily="2" charset="-122"/>
                  </a:rPr>
                  <a:t> </a:t>
                </a:r>
                <a:r>
                  <a:rPr lang="en-US" altLang="zh-CN" dirty="0" smtClean="0">
                    <a:solidFill>
                      <a:prstClr val="black"/>
                    </a:solidFill>
                    <a:latin typeface="等线" panose="02010600030101010101" pitchFamily="2" charset="-122"/>
                    <a:ea typeface="等线" panose="02010600030101010101" pitchFamily="2" charset="-122"/>
                  </a:rPr>
                  <a:t>Normal Cabinet</a:t>
                </a:r>
                <a:endParaRPr lang="en-US" altLang="zh-CN" dirty="0">
                  <a:solidFill>
                    <a:prstClr val="black"/>
                  </a:solidFill>
                  <a:latin typeface="等线" panose="02010600030101010101" pitchFamily="2" charset="-122"/>
                  <a:ea typeface="等线" panose="02010600030101010101" pitchFamily="2" charset="-122"/>
                </a:endParaRPr>
              </a:p>
              <a:p>
                <a:pPr defTabSz="784849" eaLnBrk="1" hangingPunct="1">
                  <a:lnSpc>
                    <a:spcPct val="120000"/>
                  </a:lnSpc>
                  <a:buFont typeface="Arial" pitchFamily="34" charset="0"/>
                  <a:buChar char="•"/>
                </a:pPr>
                <a:r>
                  <a:rPr lang="zh-CN" altLang="en-US" dirty="0">
                    <a:solidFill>
                      <a:prstClr val="black"/>
                    </a:solidFill>
                    <a:latin typeface="等线" panose="02010600030101010101" pitchFamily="2" charset="-122"/>
                    <a:ea typeface="等线" panose="02010600030101010101" pitchFamily="2" charset="-122"/>
                  </a:rPr>
                  <a:t> </a:t>
                </a:r>
                <a:r>
                  <a:rPr lang="en-US" altLang="zh-CN" dirty="0" smtClean="0">
                    <a:solidFill>
                      <a:prstClr val="black"/>
                    </a:solidFill>
                    <a:latin typeface="等线" panose="02010600030101010101" pitchFamily="2" charset="-122"/>
                    <a:ea typeface="等线" panose="02010600030101010101" pitchFamily="2" charset="-122"/>
                  </a:rPr>
                  <a:t>Immersion Server</a:t>
                </a:r>
                <a:endParaRPr lang="zh-CN" altLang="en-US" dirty="0">
                  <a:solidFill>
                    <a:prstClr val="black"/>
                  </a:solidFill>
                  <a:latin typeface="等线" panose="02010600030101010101" pitchFamily="2" charset="-122"/>
                  <a:ea typeface="等线" panose="02010600030101010101" pitchFamily="2" charset="-122"/>
                </a:endParaRPr>
              </a:p>
              <a:p>
                <a:pPr defTabSz="784849" eaLnBrk="1" hangingPunct="1">
                  <a:lnSpc>
                    <a:spcPct val="120000"/>
                  </a:lnSpc>
                  <a:buFont typeface="Arial" pitchFamily="34" charset="0"/>
                  <a:buChar char="•"/>
                </a:pPr>
                <a:r>
                  <a:rPr lang="zh-CN" altLang="en-US" dirty="0">
                    <a:solidFill>
                      <a:prstClr val="black"/>
                    </a:solidFill>
                    <a:latin typeface="等线" panose="02010600030101010101" pitchFamily="2" charset="-122"/>
                    <a:ea typeface="等线" panose="02010600030101010101" pitchFamily="2" charset="-122"/>
                  </a:rPr>
                  <a:t> </a:t>
                </a:r>
                <a:r>
                  <a:rPr lang="en-US" altLang="zh-CN" dirty="0" smtClean="0">
                    <a:solidFill>
                      <a:prstClr val="black"/>
                    </a:solidFill>
                    <a:latin typeface="等线" panose="02010600030101010101" pitchFamily="2" charset="-122"/>
                    <a:ea typeface="等线" panose="02010600030101010101" pitchFamily="2" charset="-122"/>
                  </a:rPr>
                  <a:t>Micro</a:t>
                </a:r>
                <a:r>
                  <a:rPr lang="zh-CN" altLang="en-US" dirty="0" smtClean="0">
                    <a:solidFill>
                      <a:prstClr val="black"/>
                    </a:solidFill>
                    <a:latin typeface="等线" panose="02010600030101010101" pitchFamily="2" charset="-122"/>
                    <a:ea typeface="等线" panose="02010600030101010101" pitchFamily="2" charset="-122"/>
                  </a:rPr>
                  <a:t> </a:t>
                </a:r>
                <a:r>
                  <a:rPr lang="en-US" altLang="zh-CN" dirty="0" smtClean="0">
                    <a:solidFill>
                      <a:prstClr val="black"/>
                    </a:solidFill>
                    <a:latin typeface="等线" panose="02010600030101010101" pitchFamily="2" charset="-122"/>
                    <a:ea typeface="等线" panose="02010600030101010101" pitchFamily="2" charset="-122"/>
                  </a:rPr>
                  <a:t>Module</a:t>
                </a:r>
                <a:endParaRPr lang="en-US" altLang="zh-CN" dirty="0">
                  <a:solidFill>
                    <a:prstClr val="black"/>
                  </a:solidFill>
                  <a:latin typeface="等线" panose="02010600030101010101" pitchFamily="2" charset="-122"/>
                  <a:ea typeface="等线" panose="02010600030101010101" pitchFamily="2" charset="-122"/>
                </a:endParaRPr>
              </a:p>
              <a:p>
                <a:pPr defTabSz="784849" eaLnBrk="1" hangingPunct="1">
                  <a:lnSpc>
                    <a:spcPct val="120000"/>
                  </a:lnSpc>
                  <a:buFont typeface="Arial" pitchFamily="34" charset="0"/>
                  <a:buChar char="•"/>
                </a:pPr>
                <a:r>
                  <a:rPr lang="zh-CN" altLang="en-US" dirty="0">
                    <a:solidFill>
                      <a:prstClr val="black"/>
                    </a:solidFill>
                    <a:latin typeface="等线" panose="02010600030101010101" pitchFamily="2" charset="-122"/>
                    <a:ea typeface="等线" panose="02010600030101010101" pitchFamily="2" charset="-122"/>
                  </a:rPr>
                  <a:t> </a:t>
                </a:r>
                <a:r>
                  <a:rPr lang="en-US" altLang="zh-CN" dirty="0" smtClean="0">
                    <a:solidFill>
                      <a:prstClr val="black"/>
                    </a:solidFill>
                    <a:latin typeface="等线" panose="02010600030101010101" pitchFamily="2" charset="-122"/>
                    <a:ea typeface="等线" panose="02010600030101010101" pitchFamily="2" charset="-122"/>
                  </a:rPr>
                  <a:t>Consultant</a:t>
                </a:r>
                <a:r>
                  <a:rPr lang="zh-CN" altLang="en-US" dirty="0" smtClean="0">
                    <a:solidFill>
                      <a:prstClr val="black"/>
                    </a:solidFill>
                    <a:latin typeface="等线" panose="02010600030101010101" pitchFamily="2" charset="-122"/>
                    <a:ea typeface="等线" panose="02010600030101010101" pitchFamily="2" charset="-122"/>
                  </a:rPr>
                  <a:t> </a:t>
                </a:r>
                <a:r>
                  <a:rPr lang="en-US" altLang="zh-CN" dirty="0" smtClean="0">
                    <a:solidFill>
                      <a:prstClr val="black"/>
                    </a:solidFill>
                    <a:latin typeface="等线" panose="02010600030101010101" pitchFamily="2" charset="-122"/>
                    <a:ea typeface="等线" panose="02010600030101010101" pitchFamily="2" charset="-122"/>
                  </a:rPr>
                  <a:t>Service</a:t>
                </a:r>
                <a:endParaRPr lang="en-US" altLang="zh-CN" dirty="0">
                  <a:solidFill>
                    <a:prstClr val="black"/>
                  </a:solidFill>
                  <a:latin typeface="等线" panose="02010600030101010101" pitchFamily="2" charset="-122"/>
                  <a:ea typeface="等线" panose="02010600030101010101" pitchFamily="2" charset="-122"/>
                </a:endParaRPr>
              </a:p>
            </p:txBody>
          </p:sp>
          <p:pic>
            <p:nvPicPr>
              <p:cNvPr id="55" name="Picture 4" descr="D:\! DNG ok\Marketing\2014\产品彩页\Jason图片\0 CloudBASE logo (2) - 副本.jpg"/>
              <p:cNvPicPr>
                <a:picLocks noChangeAspect="1" noChangeArrowheads="1"/>
              </p:cNvPicPr>
              <p:nvPr/>
            </p:nvPicPr>
            <p:blipFill>
              <a:blip r:embed="rId13" cstate="print"/>
              <a:srcRect/>
              <a:stretch>
                <a:fillRect/>
              </a:stretch>
            </p:blipFill>
            <p:spPr bwMode="auto">
              <a:xfrm>
                <a:off x="4644802" y="5734051"/>
                <a:ext cx="2160240" cy="533702"/>
              </a:xfrm>
              <a:prstGeom prst="rect">
                <a:avLst/>
              </a:prstGeom>
              <a:noFill/>
            </p:spPr>
          </p:pic>
          <p:sp>
            <p:nvSpPr>
              <p:cNvPr id="57" name="Text Box 35"/>
              <p:cNvSpPr txBox="1">
                <a:spLocks noChangeArrowheads="1"/>
              </p:cNvSpPr>
              <p:nvPr/>
            </p:nvSpPr>
            <p:spPr bwMode="auto">
              <a:xfrm>
                <a:off x="5652914" y="1125540"/>
                <a:ext cx="1945060" cy="1080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2" tIns="45712" rIns="91422" bIns="45712">
                <a:spAutoFit/>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392423" lvl="1" indent="-285637" defTabSz="784849" eaLnBrk="1" hangingPunct="1">
                  <a:lnSpc>
                    <a:spcPct val="120000"/>
                  </a:lnSpc>
                  <a:buFont typeface="Arial" pitchFamily="34" charset="0"/>
                  <a:buChar char="•"/>
                </a:pPr>
                <a:r>
                  <a:rPr lang="en-US" altLang="zh-CN" dirty="0">
                    <a:solidFill>
                      <a:prstClr val="black"/>
                    </a:solidFill>
                    <a:latin typeface="等线" panose="02010600030101010101" pitchFamily="2" charset="-122"/>
                    <a:ea typeface="等线" panose="02010600030101010101" pitchFamily="2" charset="-122"/>
                    <a:cs typeface="Times New Roman" pitchFamily="18" charset="0"/>
                  </a:rPr>
                  <a:t>TC6000</a:t>
                </a:r>
              </a:p>
              <a:p>
                <a:pPr marL="392423" lvl="1" indent="-285637" defTabSz="784849" eaLnBrk="1" hangingPunct="1">
                  <a:lnSpc>
                    <a:spcPct val="120000"/>
                  </a:lnSpc>
                  <a:buFont typeface="Arial" pitchFamily="34" charset="0"/>
                  <a:buChar char="•"/>
                </a:pPr>
                <a:r>
                  <a:rPr lang="en-US" altLang="zh-CN" dirty="0">
                    <a:solidFill>
                      <a:prstClr val="black"/>
                    </a:solidFill>
                    <a:latin typeface="等线" panose="02010600030101010101" pitchFamily="2" charset="-122"/>
                    <a:ea typeface="等线" panose="02010600030101010101" pitchFamily="2" charset="-122"/>
                    <a:cs typeface="Times New Roman" pitchFamily="18" charset="0"/>
                  </a:rPr>
                  <a:t>TC4600</a:t>
                </a:r>
              </a:p>
              <a:p>
                <a:pPr marL="392423" lvl="1" indent="-285637" defTabSz="784849" eaLnBrk="1" hangingPunct="1">
                  <a:lnSpc>
                    <a:spcPct val="120000"/>
                  </a:lnSpc>
                  <a:buFont typeface="Arial" pitchFamily="34" charset="0"/>
                  <a:buChar char="•"/>
                </a:pPr>
                <a:r>
                  <a:rPr lang="en-US" altLang="zh-CN" dirty="0" err="1">
                    <a:solidFill>
                      <a:prstClr val="black"/>
                    </a:solidFill>
                    <a:latin typeface="等线" panose="02010600030101010101" pitchFamily="2" charset="-122"/>
                    <a:ea typeface="等线" panose="02010600030101010101" pitchFamily="2" charset="-122"/>
                    <a:cs typeface="Times New Roman" pitchFamily="18" charset="0"/>
                  </a:rPr>
                  <a:t>GridView</a:t>
                </a:r>
                <a:endParaRPr lang="zh-CN" altLang="zh-CN" dirty="0">
                  <a:solidFill>
                    <a:prstClr val="black"/>
                  </a:solidFill>
                  <a:latin typeface="等线" panose="02010600030101010101" pitchFamily="2" charset="-122"/>
                  <a:ea typeface="等线" panose="02010600030101010101" pitchFamily="2" charset="-122"/>
                  <a:cs typeface="Times New Roman" pitchFamily="18" charset="0"/>
                </a:endParaRPr>
              </a:p>
            </p:txBody>
          </p:sp>
        </p:grpSp>
        <p:graphicFrame>
          <p:nvGraphicFramePr>
            <p:cNvPr id="58" name="Object 2"/>
            <p:cNvGraphicFramePr>
              <a:graphicFrameLocks noChangeAspect="1"/>
            </p:cNvGraphicFramePr>
            <p:nvPr>
              <p:extLst>
                <p:ext uri="{D42A27DB-BD31-4B8C-83A1-F6EECF244321}">
                  <p14:modId xmlns:p14="http://schemas.microsoft.com/office/powerpoint/2010/main" val="872991711"/>
                </p:ext>
              </p:extLst>
            </p:nvPr>
          </p:nvGraphicFramePr>
          <p:xfrm>
            <a:off x="3823519" y="3429794"/>
            <a:ext cx="821283" cy="673077"/>
          </p:xfrm>
          <a:graphic>
            <a:graphicData uri="http://schemas.openxmlformats.org/presentationml/2006/ole">
              <mc:AlternateContent xmlns:mc="http://schemas.openxmlformats.org/markup-compatibility/2006">
                <mc:Choice xmlns:v="urn:schemas-microsoft-com:vml" Requires="v">
                  <p:oleObj spid="_x0000_s3240" r:id="rId14" imgW="0" imgH="0" progId="PBrush">
                    <p:embed/>
                  </p:oleObj>
                </mc:Choice>
                <mc:Fallback>
                  <p:oleObj r:id="rId14" imgW="0" imgH="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23519" y="3429794"/>
                          <a:ext cx="821283" cy="67307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56548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772</TotalTime>
  <Words>561</Words>
  <Application>Microsoft Macintosh PowerPoint</Application>
  <PresentationFormat>Widescreen</PresentationFormat>
  <Paragraphs>136</Paragraphs>
  <Slides>14</Slides>
  <Notes>3</Notes>
  <HiddenSlides>0</HiddenSlides>
  <MMClips>0</MMClips>
  <ScaleCrop>false</ScaleCrop>
  <HeadingPairs>
    <vt:vector size="8" baseType="variant">
      <vt:variant>
        <vt:lpstr>Fonts Used</vt:lpstr>
      </vt:variant>
      <vt:variant>
        <vt:i4>17</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36" baseType="lpstr">
      <vt:lpstr>Apple Braille Outline 6 Dot</vt:lpstr>
      <vt:lpstr>Arial Black</vt:lpstr>
      <vt:lpstr>Arial Unicode MS</vt:lpstr>
      <vt:lpstr>Heiti SC Light</vt:lpstr>
      <vt:lpstr>Helvetica</vt:lpstr>
      <vt:lpstr>HY각헤드라인M</vt:lpstr>
      <vt:lpstr>Songti SC Regular</vt:lpstr>
      <vt:lpstr>Tahoma</vt:lpstr>
      <vt:lpstr>华文中宋</vt:lpstr>
      <vt:lpstr>宋体</vt:lpstr>
      <vt:lpstr>微软雅黑</vt:lpstr>
      <vt:lpstr>等线</vt:lpstr>
      <vt:lpstr>黑体</vt:lpstr>
      <vt:lpstr>Arial</vt:lpstr>
      <vt:lpstr>Calibri</vt:lpstr>
      <vt:lpstr>Times New Roman</vt:lpstr>
      <vt:lpstr>Wingdings</vt:lpstr>
      <vt:lpstr>Office 主题</vt:lpstr>
      <vt:lpstr>3_Office 主题​​</vt:lpstr>
      <vt:lpstr>4_Office 主题​​</vt:lpstr>
      <vt:lpstr>5_Office 主题​​</vt:lpstr>
      <vt:lpstr>PBrush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匿名用户</dc:creator>
  <cp:lastModifiedBy>Microsoft Office User</cp:lastModifiedBy>
  <cp:revision>106</cp:revision>
  <dcterms:created xsi:type="dcterms:W3CDTF">2015-05-23T09:15:06Z</dcterms:created>
  <dcterms:modified xsi:type="dcterms:W3CDTF">2015-12-01T06:47:11Z</dcterms:modified>
</cp:coreProperties>
</file>